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57" r:id="rId4"/>
    <p:sldId id="273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71" r:id="rId14"/>
    <p:sldId id="267" r:id="rId15"/>
    <p:sldId id="272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radaev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130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ECA4C3-CC67-4422-BE40-D6055B7E953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E101AB-2DAE-498C-AD99-66587DD37C4C}">
      <dgm:prSet phldrT="[Текст]" custT="1"/>
      <dgm:spPr/>
      <dgm:t>
        <a:bodyPr/>
        <a:lstStyle/>
        <a:p>
          <a:r>
            <a:rPr lang="ru-RU" sz="3200" dirty="0" smtClean="0"/>
            <a:t>Лучшие практики зарубежных университетов</a:t>
          </a:r>
          <a:endParaRPr lang="ru-RU" sz="3200" dirty="0"/>
        </a:p>
      </dgm:t>
    </dgm:pt>
    <dgm:pt modelId="{7379CF2F-B1A6-4A58-A63D-38AB2668A055}" type="parTrans" cxnId="{D666D717-B72C-4AC6-895C-88D31B2648A6}">
      <dgm:prSet/>
      <dgm:spPr/>
      <dgm:t>
        <a:bodyPr/>
        <a:lstStyle/>
        <a:p>
          <a:endParaRPr lang="ru-RU" sz="2800"/>
        </a:p>
      </dgm:t>
    </dgm:pt>
    <dgm:pt modelId="{94A3FB8B-BC7C-4076-90BE-5A0A9F8D6DD4}" type="sibTrans" cxnId="{D666D717-B72C-4AC6-895C-88D31B2648A6}">
      <dgm:prSet/>
      <dgm:spPr/>
      <dgm:t>
        <a:bodyPr/>
        <a:lstStyle/>
        <a:p>
          <a:endParaRPr lang="ru-RU" sz="2800"/>
        </a:p>
      </dgm:t>
    </dgm:pt>
    <dgm:pt modelId="{B13E61A4-679D-4639-AB1A-2F0AC92060C1}">
      <dgm:prSet phldrT="[Текст]" custT="1"/>
      <dgm:spPr/>
      <dgm:t>
        <a:bodyPr/>
        <a:lstStyle/>
        <a:p>
          <a:r>
            <a:rPr lang="ru-RU" sz="3200" dirty="0" smtClean="0"/>
            <a:t>Традиции классических российских университетов</a:t>
          </a:r>
          <a:endParaRPr lang="ru-RU" sz="3200" dirty="0"/>
        </a:p>
      </dgm:t>
    </dgm:pt>
    <dgm:pt modelId="{3D7A474C-7FAF-4B08-ABC8-89BE9B9CEAB2}" type="parTrans" cxnId="{B8E457C0-E208-44AF-BFFC-AB1385C14C84}">
      <dgm:prSet/>
      <dgm:spPr/>
      <dgm:t>
        <a:bodyPr/>
        <a:lstStyle/>
        <a:p>
          <a:endParaRPr lang="ru-RU" sz="2800"/>
        </a:p>
      </dgm:t>
    </dgm:pt>
    <dgm:pt modelId="{F15351E6-6F34-43F3-AB10-6E61A7FC13EA}" type="sibTrans" cxnId="{B8E457C0-E208-44AF-BFFC-AB1385C14C84}">
      <dgm:prSet/>
      <dgm:spPr/>
      <dgm:t>
        <a:bodyPr/>
        <a:lstStyle/>
        <a:p>
          <a:endParaRPr lang="ru-RU" sz="2800"/>
        </a:p>
      </dgm:t>
    </dgm:pt>
    <dgm:pt modelId="{40A5686A-817D-4318-8ED6-C1FF5F27D7E1}" type="pres">
      <dgm:prSet presAssocID="{69ECA4C3-CC67-4422-BE40-D6055B7E95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00B0E-0A8D-49C1-B9D3-937303DDC34D}" type="pres">
      <dgm:prSet presAssocID="{63E101AB-2DAE-498C-AD99-66587DD37C4C}" presName="parentLin" presStyleCnt="0"/>
      <dgm:spPr/>
    </dgm:pt>
    <dgm:pt modelId="{27E68DDD-0A35-4E1D-B6B4-4FE22D92F1D7}" type="pres">
      <dgm:prSet presAssocID="{63E101AB-2DAE-498C-AD99-66587DD37C4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BA2C8A0-6E8F-4EAB-B636-56E5A7B5A3F9}" type="pres">
      <dgm:prSet presAssocID="{63E101AB-2DAE-498C-AD99-66587DD37C4C}" presName="parentText" presStyleLbl="node1" presStyleIdx="0" presStyleCnt="2" custScaleX="136089" custScaleY="3102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CFC55-5EC6-469F-B558-E682CF35284C}" type="pres">
      <dgm:prSet presAssocID="{63E101AB-2DAE-498C-AD99-66587DD37C4C}" presName="negativeSpace" presStyleCnt="0"/>
      <dgm:spPr/>
    </dgm:pt>
    <dgm:pt modelId="{821B1608-D23A-4DEC-B485-7818BF6DB216}" type="pres">
      <dgm:prSet presAssocID="{63E101AB-2DAE-498C-AD99-66587DD37C4C}" presName="childText" presStyleLbl="conFgAcc1" presStyleIdx="0" presStyleCnt="2">
        <dgm:presLayoutVars>
          <dgm:bulletEnabled val="1"/>
        </dgm:presLayoutVars>
      </dgm:prSet>
      <dgm:spPr/>
    </dgm:pt>
    <dgm:pt modelId="{122D3F7E-03D7-4E7A-900B-C65034DC332D}" type="pres">
      <dgm:prSet presAssocID="{94A3FB8B-BC7C-4076-90BE-5A0A9F8D6DD4}" presName="spaceBetweenRectangles" presStyleCnt="0"/>
      <dgm:spPr/>
    </dgm:pt>
    <dgm:pt modelId="{EA3BBEA0-6D4B-46AB-8885-754B3E2B2856}" type="pres">
      <dgm:prSet presAssocID="{B13E61A4-679D-4639-AB1A-2F0AC92060C1}" presName="parentLin" presStyleCnt="0"/>
      <dgm:spPr/>
    </dgm:pt>
    <dgm:pt modelId="{636BBC7D-6312-4052-AC04-92C612075D45}" type="pres">
      <dgm:prSet presAssocID="{B13E61A4-679D-4639-AB1A-2F0AC92060C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9760D11-2E7B-445E-A2D5-35F5A145E559}" type="pres">
      <dgm:prSet presAssocID="{B13E61A4-679D-4639-AB1A-2F0AC92060C1}" presName="parentText" presStyleLbl="node1" presStyleIdx="1" presStyleCnt="2" custScaleX="138917" custScaleY="3360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314D0-020D-4CEE-940C-A489A784F859}" type="pres">
      <dgm:prSet presAssocID="{B13E61A4-679D-4639-AB1A-2F0AC92060C1}" presName="negativeSpace" presStyleCnt="0"/>
      <dgm:spPr/>
    </dgm:pt>
    <dgm:pt modelId="{B75594B5-B2BB-4BF2-865A-7539687562F6}" type="pres">
      <dgm:prSet presAssocID="{B13E61A4-679D-4639-AB1A-2F0AC92060C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53B5640-EBD6-4343-BF2C-2EC30481964A}" type="presOf" srcId="{63E101AB-2DAE-498C-AD99-66587DD37C4C}" destId="{27E68DDD-0A35-4E1D-B6B4-4FE22D92F1D7}" srcOrd="0" destOrd="0" presId="urn:microsoft.com/office/officeart/2005/8/layout/list1"/>
    <dgm:cxn modelId="{B8E457C0-E208-44AF-BFFC-AB1385C14C84}" srcId="{69ECA4C3-CC67-4422-BE40-D6055B7E9535}" destId="{B13E61A4-679D-4639-AB1A-2F0AC92060C1}" srcOrd="1" destOrd="0" parTransId="{3D7A474C-7FAF-4B08-ABC8-89BE9B9CEAB2}" sibTransId="{F15351E6-6F34-43F3-AB10-6E61A7FC13EA}"/>
    <dgm:cxn modelId="{58602268-AAC7-4670-8A71-1DFD245D877D}" type="presOf" srcId="{B13E61A4-679D-4639-AB1A-2F0AC92060C1}" destId="{19760D11-2E7B-445E-A2D5-35F5A145E559}" srcOrd="1" destOrd="0" presId="urn:microsoft.com/office/officeart/2005/8/layout/list1"/>
    <dgm:cxn modelId="{D666D717-B72C-4AC6-895C-88D31B2648A6}" srcId="{69ECA4C3-CC67-4422-BE40-D6055B7E9535}" destId="{63E101AB-2DAE-498C-AD99-66587DD37C4C}" srcOrd="0" destOrd="0" parTransId="{7379CF2F-B1A6-4A58-A63D-38AB2668A055}" sibTransId="{94A3FB8B-BC7C-4076-90BE-5A0A9F8D6DD4}"/>
    <dgm:cxn modelId="{451C54B7-B420-412A-9BC2-2EEA6F692DBA}" type="presOf" srcId="{63E101AB-2DAE-498C-AD99-66587DD37C4C}" destId="{6BA2C8A0-6E8F-4EAB-B636-56E5A7B5A3F9}" srcOrd="1" destOrd="0" presId="urn:microsoft.com/office/officeart/2005/8/layout/list1"/>
    <dgm:cxn modelId="{AEA54F1D-6FA4-4D25-A7DD-B4CE859C63F1}" type="presOf" srcId="{B13E61A4-679D-4639-AB1A-2F0AC92060C1}" destId="{636BBC7D-6312-4052-AC04-92C612075D45}" srcOrd="0" destOrd="0" presId="urn:microsoft.com/office/officeart/2005/8/layout/list1"/>
    <dgm:cxn modelId="{6722ACD0-592B-494A-8718-B9C6848D063F}" type="presOf" srcId="{69ECA4C3-CC67-4422-BE40-D6055B7E9535}" destId="{40A5686A-817D-4318-8ED6-C1FF5F27D7E1}" srcOrd="0" destOrd="0" presId="urn:microsoft.com/office/officeart/2005/8/layout/list1"/>
    <dgm:cxn modelId="{2B5399AD-7628-4B29-B079-7BC97382C793}" type="presParOf" srcId="{40A5686A-817D-4318-8ED6-C1FF5F27D7E1}" destId="{5C400B0E-0A8D-49C1-B9D3-937303DDC34D}" srcOrd="0" destOrd="0" presId="urn:microsoft.com/office/officeart/2005/8/layout/list1"/>
    <dgm:cxn modelId="{D5E16316-5989-4DEB-A68B-F0FE64117094}" type="presParOf" srcId="{5C400B0E-0A8D-49C1-B9D3-937303DDC34D}" destId="{27E68DDD-0A35-4E1D-B6B4-4FE22D92F1D7}" srcOrd="0" destOrd="0" presId="urn:microsoft.com/office/officeart/2005/8/layout/list1"/>
    <dgm:cxn modelId="{3AEE383C-377B-4A29-9749-F4B60AD85A18}" type="presParOf" srcId="{5C400B0E-0A8D-49C1-B9D3-937303DDC34D}" destId="{6BA2C8A0-6E8F-4EAB-B636-56E5A7B5A3F9}" srcOrd="1" destOrd="0" presId="urn:microsoft.com/office/officeart/2005/8/layout/list1"/>
    <dgm:cxn modelId="{A601D53D-89BC-4D90-8898-937DA9F24775}" type="presParOf" srcId="{40A5686A-817D-4318-8ED6-C1FF5F27D7E1}" destId="{702CFC55-5EC6-469F-B558-E682CF35284C}" srcOrd="1" destOrd="0" presId="urn:microsoft.com/office/officeart/2005/8/layout/list1"/>
    <dgm:cxn modelId="{DAEF4FE6-39FC-413D-A02F-11D6A1B2CE45}" type="presParOf" srcId="{40A5686A-817D-4318-8ED6-C1FF5F27D7E1}" destId="{821B1608-D23A-4DEC-B485-7818BF6DB216}" srcOrd="2" destOrd="0" presId="urn:microsoft.com/office/officeart/2005/8/layout/list1"/>
    <dgm:cxn modelId="{397EE0B2-D041-4B42-850D-422ABAF3472B}" type="presParOf" srcId="{40A5686A-817D-4318-8ED6-C1FF5F27D7E1}" destId="{122D3F7E-03D7-4E7A-900B-C65034DC332D}" srcOrd="3" destOrd="0" presId="urn:microsoft.com/office/officeart/2005/8/layout/list1"/>
    <dgm:cxn modelId="{A8B98499-295E-4CA7-9A24-293AFC4D00FD}" type="presParOf" srcId="{40A5686A-817D-4318-8ED6-C1FF5F27D7E1}" destId="{EA3BBEA0-6D4B-46AB-8885-754B3E2B2856}" srcOrd="4" destOrd="0" presId="urn:microsoft.com/office/officeart/2005/8/layout/list1"/>
    <dgm:cxn modelId="{8850D6A0-5441-4F51-B4AA-9E2410B1AA8E}" type="presParOf" srcId="{EA3BBEA0-6D4B-46AB-8885-754B3E2B2856}" destId="{636BBC7D-6312-4052-AC04-92C612075D45}" srcOrd="0" destOrd="0" presId="urn:microsoft.com/office/officeart/2005/8/layout/list1"/>
    <dgm:cxn modelId="{5EAD78EF-C3DE-4773-B3B1-26E30E66E559}" type="presParOf" srcId="{EA3BBEA0-6D4B-46AB-8885-754B3E2B2856}" destId="{19760D11-2E7B-445E-A2D5-35F5A145E559}" srcOrd="1" destOrd="0" presId="urn:microsoft.com/office/officeart/2005/8/layout/list1"/>
    <dgm:cxn modelId="{FC08FB72-B6A6-4A97-A913-B43DB4FA0655}" type="presParOf" srcId="{40A5686A-817D-4318-8ED6-C1FF5F27D7E1}" destId="{8A9314D0-020D-4CEE-940C-A489A784F859}" srcOrd="5" destOrd="0" presId="urn:microsoft.com/office/officeart/2005/8/layout/list1"/>
    <dgm:cxn modelId="{FAD1FEE5-E1C3-4FAC-8105-FB04ECFAAD70}" type="presParOf" srcId="{40A5686A-817D-4318-8ED6-C1FF5F27D7E1}" destId="{B75594B5-B2BB-4BF2-865A-7539687562F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F02A1B-9ACE-4FBC-B904-FA7A966EDFD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F6A564-8173-473F-98DB-723B9596C52C}">
      <dgm:prSet phldrT="[Текст]" custT="1"/>
      <dgm:spPr/>
      <dgm:t>
        <a:bodyPr/>
        <a:lstStyle/>
        <a:p>
          <a:r>
            <a:rPr lang="ru-RU" sz="2800" b="1" dirty="0" smtClean="0"/>
            <a:t>Для ППС</a:t>
          </a:r>
          <a:endParaRPr lang="ru-RU" sz="2800" b="1" dirty="0"/>
        </a:p>
      </dgm:t>
    </dgm:pt>
    <dgm:pt modelId="{E2587FC7-4E81-4E16-9219-2639AE0A0D29}" type="parTrans" cxnId="{73A2C035-0944-4465-BFE3-99A63B466854}">
      <dgm:prSet/>
      <dgm:spPr/>
      <dgm:t>
        <a:bodyPr/>
        <a:lstStyle/>
        <a:p>
          <a:endParaRPr lang="ru-RU"/>
        </a:p>
      </dgm:t>
    </dgm:pt>
    <dgm:pt modelId="{AFF712FB-5240-4FA7-9229-08FF1B767C99}" type="sibTrans" cxnId="{73A2C035-0944-4465-BFE3-99A63B466854}">
      <dgm:prSet/>
      <dgm:spPr/>
      <dgm:t>
        <a:bodyPr/>
        <a:lstStyle/>
        <a:p>
          <a:endParaRPr lang="ru-RU"/>
        </a:p>
      </dgm:t>
    </dgm:pt>
    <dgm:pt modelId="{8012DEF4-AF24-48D5-AA54-61283FAF8BC9}">
      <dgm:prSet phldrT="[Текст]" custT="1"/>
      <dgm:spPr/>
      <dgm:t>
        <a:bodyPr/>
        <a:lstStyle/>
        <a:p>
          <a:r>
            <a:rPr lang="ru-RU" sz="2800" b="1" i="0" dirty="0" smtClean="0"/>
            <a:t>Для научных работников</a:t>
          </a:r>
          <a:endParaRPr lang="ru-RU" sz="2800" b="1" i="0" dirty="0"/>
        </a:p>
      </dgm:t>
    </dgm:pt>
    <dgm:pt modelId="{C679C289-E9C1-4BEF-9151-8DE072F7B49E}" type="parTrans" cxnId="{A0580558-E41C-4A5F-9CDD-49C35F66DC4F}">
      <dgm:prSet/>
      <dgm:spPr/>
      <dgm:t>
        <a:bodyPr/>
        <a:lstStyle/>
        <a:p>
          <a:endParaRPr lang="ru-RU"/>
        </a:p>
      </dgm:t>
    </dgm:pt>
    <dgm:pt modelId="{B8A89E2A-8FA8-4DA0-8757-919D75A57E21}" type="sibTrans" cxnId="{A0580558-E41C-4A5F-9CDD-49C35F66DC4F}">
      <dgm:prSet/>
      <dgm:spPr/>
      <dgm:t>
        <a:bodyPr/>
        <a:lstStyle/>
        <a:p>
          <a:endParaRPr lang="ru-RU"/>
        </a:p>
      </dgm:t>
    </dgm:pt>
    <dgm:pt modelId="{40D0C77E-5249-416A-86F7-69E1CDE77ECF}">
      <dgm:prSet phldrT="[Текст]" custT="1"/>
      <dgm:spPr/>
      <dgm:t>
        <a:bodyPr/>
        <a:lstStyle/>
        <a:p>
          <a:r>
            <a:rPr lang="ru-RU" sz="1800" dirty="0" smtClean="0"/>
            <a:t>соответствие критериям публикационной активности, </a:t>
          </a:r>
          <a:r>
            <a:rPr lang="ru-RU" sz="1800" b="1" dirty="0" smtClean="0"/>
            <a:t>установленными</a:t>
          </a:r>
          <a:r>
            <a:rPr lang="ru-RU" sz="1800" dirty="0" smtClean="0"/>
            <a:t> </a:t>
          </a:r>
          <a:r>
            <a:rPr lang="ru-RU" sz="1800" b="1" dirty="0" smtClean="0"/>
            <a:t>для научных работников</a:t>
          </a:r>
          <a:endParaRPr lang="ru-RU" sz="1800" b="1" dirty="0"/>
        </a:p>
      </dgm:t>
    </dgm:pt>
    <dgm:pt modelId="{9A23C3DB-EB4F-4848-A8B1-4D3E0AF5BFD4}" type="parTrans" cxnId="{23132DCD-A5A0-4989-BD13-33C53164179E}">
      <dgm:prSet/>
      <dgm:spPr/>
      <dgm:t>
        <a:bodyPr/>
        <a:lstStyle/>
        <a:p>
          <a:endParaRPr lang="ru-RU"/>
        </a:p>
      </dgm:t>
    </dgm:pt>
    <dgm:pt modelId="{C3003A82-AA73-4300-BE60-ECB059CD80D5}" type="sibTrans" cxnId="{23132DCD-A5A0-4989-BD13-33C53164179E}">
      <dgm:prSet/>
      <dgm:spPr/>
      <dgm:t>
        <a:bodyPr/>
        <a:lstStyle/>
        <a:p>
          <a:endParaRPr lang="ru-RU"/>
        </a:p>
      </dgm:t>
    </dgm:pt>
    <dgm:pt modelId="{C472BBB5-D41A-4BD0-A5A2-DE683CB7F115}">
      <dgm:prSet phldrT="[Текст]" custT="1"/>
      <dgm:spPr/>
      <dgm:t>
        <a:bodyPr/>
        <a:lstStyle/>
        <a:p>
          <a:r>
            <a:rPr lang="ru-RU" sz="1800" dirty="0" smtClean="0"/>
            <a:t>выполнение аудиторной и других видов преподавательской нагрузки в соответствии с нормативами, </a:t>
          </a:r>
          <a:r>
            <a:rPr lang="ru-RU" sz="1800" b="1" dirty="0" smtClean="0"/>
            <a:t>установленными  для ППС</a:t>
          </a:r>
          <a:endParaRPr lang="ru-RU" sz="1800" b="1" dirty="0"/>
        </a:p>
      </dgm:t>
    </dgm:pt>
    <dgm:pt modelId="{F72588DC-26AD-4884-8440-D440A2FB6B42}" type="parTrans" cxnId="{225B9ACF-AFFA-4899-9BCB-CF84C44CEC39}">
      <dgm:prSet/>
      <dgm:spPr/>
      <dgm:t>
        <a:bodyPr/>
        <a:lstStyle/>
        <a:p>
          <a:endParaRPr lang="ru-RU"/>
        </a:p>
      </dgm:t>
    </dgm:pt>
    <dgm:pt modelId="{34AD6088-9F10-40E2-9213-5E45E1893B32}" type="sibTrans" cxnId="{225B9ACF-AFFA-4899-9BCB-CF84C44CEC39}">
      <dgm:prSet/>
      <dgm:spPr/>
      <dgm:t>
        <a:bodyPr/>
        <a:lstStyle/>
        <a:p>
          <a:endParaRPr lang="ru-RU"/>
        </a:p>
      </dgm:t>
    </dgm:pt>
    <dgm:pt modelId="{73927B6C-7616-4E72-A867-E05EB57577E1}">
      <dgm:prSet phldrT="[Текст]" custT="1"/>
      <dgm:spPr/>
      <dgm:t>
        <a:bodyPr/>
        <a:lstStyle/>
        <a:p>
          <a:r>
            <a:rPr lang="ru-RU" sz="1800" dirty="0" smtClean="0"/>
            <a:t>соответствие критериям публикационной активности, </a:t>
          </a:r>
          <a:r>
            <a:rPr lang="ru-RU" sz="1800" b="1" dirty="0" smtClean="0"/>
            <a:t>установленными</a:t>
          </a:r>
          <a:r>
            <a:rPr lang="ru-RU" sz="1800" dirty="0" smtClean="0"/>
            <a:t> </a:t>
          </a:r>
          <a:r>
            <a:rPr lang="ru-RU" sz="1800" b="1" dirty="0" smtClean="0"/>
            <a:t>для ППС</a:t>
          </a:r>
          <a:endParaRPr lang="ru-RU" sz="1800" b="1" dirty="0"/>
        </a:p>
      </dgm:t>
    </dgm:pt>
    <dgm:pt modelId="{5E24BBAF-C711-4D79-BFAF-D823DB7DC11C}" type="parTrans" cxnId="{0A7B11ED-704E-4EC2-BED9-F11C8BA23CBA}">
      <dgm:prSet/>
      <dgm:spPr/>
      <dgm:t>
        <a:bodyPr/>
        <a:lstStyle/>
        <a:p>
          <a:endParaRPr lang="ru-RU"/>
        </a:p>
      </dgm:t>
    </dgm:pt>
    <dgm:pt modelId="{D35DEBDD-CDB5-4119-996B-3195E839B765}" type="sibTrans" cxnId="{0A7B11ED-704E-4EC2-BED9-F11C8BA23CBA}">
      <dgm:prSet/>
      <dgm:spPr/>
      <dgm:t>
        <a:bodyPr/>
        <a:lstStyle/>
        <a:p>
          <a:endParaRPr lang="ru-RU"/>
        </a:p>
      </dgm:t>
    </dgm:pt>
    <dgm:pt modelId="{FDE709CF-697D-4259-8E6D-64B8901522A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выполнение аудиторной нагрузки является обязательным</a:t>
          </a:r>
          <a:endParaRPr lang="ru-RU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8141E0D2-374F-4EA0-9F1B-2D36E09D95B0}" type="parTrans" cxnId="{3374407C-46AB-452A-AFE7-26C673C6E37D}">
      <dgm:prSet/>
      <dgm:spPr/>
      <dgm:t>
        <a:bodyPr/>
        <a:lstStyle/>
        <a:p>
          <a:endParaRPr lang="ru-RU"/>
        </a:p>
      </dgm:t>
    </dgm:pt>
    <dgm:pt modelId="{D93ED20A-2DA6-4DBD-8E0A-52083A790D03}" type="sibTrans" cxnId="{3374407C-46AB-452A-AFE7-26C673C6E37D}">
      <dgm:prSet/>
      <dgm:spPr/>
      <dgm:t>
        <a:bodyPr/>
        <a:lstStyle/>
        <a:p>
          <a:endParaRPr lang="ru-RU"/>
        </a:p>
      </dgm:t>
    </dgm:pt>
    <dgm:pt modelId="{100F8E49-504F-42D6-B670-596F08BDBC1F}">
      <dgm:prSet phldrT="[Текст]" custT="1"/>
      <dgm:spPr/>
      <dgm:t>
        <a:bodyPr/>
        <a:lstStyle/>
        <a:p>
          <a:r>
            <a:rPr lang="ru-RU" sz="1800" dirty="0" smtClean="0"/>
            <a:t>выполнение организационной нагрузки в соответствии с нормативами</a:t>
          </a:r>
          <a:endParaRPr lang="ru-RU" sz="1800" dirty="0"/>
        </a:p>
      </dgm:t>
    </dgm:pt>
    <dgm:pt modelId="{D3E7A3E2-47E8-488E-B89A-20CD7167993B}" type="parTrans" cxnId="{A534A7E5-73EA-48F4-BC68-665C808E2B26}">
      <dgm:prSet/>
      <dgm:spPr/>
      <dgm:t>
        <a:bodyPr/>
        <a:lstStyle/>
        <a:p>
          <a:endParaRPr lang="ru-RU"/>
        </a:p>
      </dgm:t>
    </dgm:pt>
    <dgm:pt modelId="{277C8397-2B56-4F11-95FE-5789BA2BD109}" type="sibTrans" cxnId="{A534A7E5-73EA-48F4-BC68-665C808E2B26}">
      <dgm:prSet/>
      <dgm:spPr/>
      <dgm:t>
        <a:bodyPr/>
        <a:lstStyle/>
        <a:p>
          <a:endParaRPr lang="ru-RU"/>
        </a:p>
      </dgm:t>
    </dgm:pt>
    <dgm:pt modelId="{F58474FC-8E47-47C5-9FCB-109C620D582E}">
      <dgm:prSet phldrT="[Текст]" custT="1"/>
      <dgm:spPr/>
      <dgm:t>
        <a:bodyPr/>
        <a:lstStyle/>
        <a:p>
          <a:r>
            <a:rPr lang="ru-RU" sz="1800" dirty="0" smtClean="0"/>
            <a:t>выполнение преподавательской нагрузки в соответствии с нормативами, </a:t>
          </a:r>
          <a:r>
            <a:rPr lang="ru-RU" sz="1800" b="1" dirty="0" smtClean="0"/>
            <a:t>установленными</a:t>
          </a:r>
          <a:r>
            <a:rPr lang="ru-RU" sz="1800" dirty="0" smtClean="0"/>
            <a:t> </a:t>
          </a:r>
          <a:r>
            <a:rPr lang="ru-RU" sz="1800" b="1" dirty="0" smtClean="0"/>
            <a:t>для научных работников</a:t>
          </a:r>
          <a:endParaRPr lang="ru-RU" sz="1800" b="1" dirty="0"/>
        </a:p>
      </dgm:t>
    </dgm:pt>
    <dgm:pt modelId="{3B5FCED2-EC47-4912-B297-7C4B482F2127}" type="parTrans" cxnId="{2CA1B4CB-45A1-4F64-A106-4501112399FD}">
      <dgm:prSet/>
      <dgm:spPr/>
      <dgm:t>
        <a:bodyPr/>
        <a:lstStyle/>
        <a:p>
          <a:endParaRPr lang="ru-RU"/>
        </a:p>
      </dgm:t>
    </dgm:pt>
    <dgm:pt modelId="{680E851E-2ED7-4432-B481-4BF702BAF3A9}" type="sibTrans" cxnId="{2CA1B4CB-45A1-4F64-A106-4501112399FD}">
      <dgm:prSet/>
      <dgm:spPr/>
      <dgm:t>
        <a:bodyPr/>
        <a:lstStyle/>
        <a:p>
          <a:endParaRPr lang="ru-RU"/>
        </a:p>
      </dgm:t>
    </dgm:pt>
    <dgm:pt modelId="{840BE755-1169-43EF-9A5C-882B51E3437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</a:rPr>
            <a:t>выполнение аудиторной нагрузки не является обязательным</a:t>
          </a:r>
          <a:endParaRPr lang="ru-RU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F3657806-0B04-48DB-9A35-FCAB91F90412}" type="parTrans" cxnId="{E103EA31-8062-467D-8DCF-9F65EBE92893}">
      <dgm:prSet/>
      <dgm:spPr/>
      <dgm:t>
        <a:bodyPr/>
        <a:lstStyle/>
        <a:p>
          <a:endParaRPr lang="ru-RU"/>
        </a:p>
      </dgm:t>
    </dgm:pt>
    <dgm:pt modelId="{F1E680E0-2B14-496A-A3C3-4BD1DA0BAED2}" type="sibTrans" cxnId="{E103EA31-8062-467D-8DCF-9F65EBE92893}">
      <dgm:prSet/>
      <dgm:spPr/>
      <dgm:t>
        <a:bodyPr/>
        <a:lstStyle/>
        <a:p>
          <a:endParaRPr lang="ru-RU"/>
        </a:p>
      </dgm:t>
    </dgm:pt>
    <dgm:pt modelId="{A86C2F0E-1316-4FC6-B126-5D7FE8ED544E}">
      <dgm:prSet phldrT="[Текст]" custT="1"/>
      <dgm:spPr/>
      <dgm:t>
        <a:bodyPr/>
        <a:lstStyle/>
        <a:p>
          <a:r>
            <a:rPr lang="ru-RU" sz="1800" dirty="0" smtClean="0"/>
            <a:t>выполнение организационной нагрузки в соответствии с нормативами</a:t>
          </a:r>
          <a:endParaRPr lang="ru-RU" sz="1800" dirty="0"/>
        </a:p>
      </dgm:t>
    </dgm:pt>
    <dgm:pt modelId="{052B850C-9A1C-4D7B-96CC-832054A22E30}" type="parTrans" cxnId="{97E0D52A-716F-4269-BA2C-D8E236E370B4}">
      <dgm:prSet/>
      <dgm:spPr/>
      <dgm:t>
        <a:bodyPr/>
        <a:lstStyle/>
        <a:p>
          <a:endParaRPr lang="ru-RU"/>
        </a:p>
      </dgm:t>
    </dgm:pt>
    <dgm:pt modelId="{F94C6412-B46A-4CD8-B238-A388B04F8CB5}" type="sibTrans" cxnId="{97E0D52A-716F-4269-BA2C-D8E236E370B4}">
      <dgm:prSet/>
      <dgm:spPr/>
      <dgm:t>
        <a:bodyPr/>
        <a:lstStyle/>
        <a:p>
          <a:endParaRPr lang="ru-RU"/>
        </a:p>
      </dgm:t>
    </dgm:pt>
    <dgm:pt modelId="{06C538F4-53CD-4A2A-9DC5-CB5011D306FD}" type="pres">
      <dgm:prSet presAssocID="{ECF02A1B-9ACE-4FBC-B904-FA7A966EDFD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CBAD6C-E00F-440A-BF64-F97592CA4569}" type="pres">
      <dgm:prSet presAssocID="{C5F6A564-8173-473F-98DB-723B9596C52C}" presName="parentLin" presStyleCnt="0"/>
      <dgm:spPr/>
    </dgm:pt>
    <dgm:pt modelId="{30D1F637-A95C-45E2-AB2B-25DFBC7934A2}" type="pres">
      <dgm:prSet presAssocID="{C5F6A564-8173-473F-98DB-723B9596C52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CF4AE26-9E41-4DE5-8160-86481D15BACF}" type="pres">
      <dgm:prSet presAssocID="{C5F6A564-8173-473F-98DB-723B9596C52C}" presName="parentText" presStyleLbl="node1" presStyleIdx="0" presStyleCnt="2" custLinFactNeighborX="-27487" custLinFactNeighborY="-12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A0E8C-4D32-446A-AB52-8F2366BAA0E6}" type="pres">
      <dgm:prSet presAssocID="{C5F6A564-8173-473F-98DB-723B9596C52C}" presName="negativeSpace" presStyleCnt="0"/>
      <dgm:spPr/>
    </dgm:pt>
    <dgm:pt modelId="{129120D1-1149-43B1-A133-14D9A12A7CE2}" type="pres">
      <dgm:prSet presAssocID="{C5F6A564-8173-473F-98DB-723B9596C52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52C67-21E5-4FA8-9D38-4A489797788F}" type="pres">
      <dgm:prSet presAssocID="{AFF712FB-5240-4FA7-9229-08FF1B767C99}" presName="spaceBetweenRectangles" presStyleCnt="0"/>
      <dgm:spPr/>
    </dgm:pt>
    <dgm:pt modelId="{3219F31B-9F50-4B6A-8E1D-EB26046E8D26}" type="pres">
      <dgm:prSet presAssocID="{8012DEF4-AF24-48D5-AA54-61283FAF8BC9}" presName="parentLin" presStyleCnt="0"/>
      <dgm:spPr/>
    </dgm:pt>
    <dgm:pt modelId="{E0F86377-73FF-40F4-8C2E-E6DF2E41468E}" type="pres">
      <dgm:prSet presAssocID="{8012DEF4-AF24-48D5-AA54-61283FAF8BC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2872A1-2C44-4079-AEC7-1BF64F645189}" type="pres">
      <dgm:prSet presAssocID="{8012DEF4-AF24-48D5-AA54-61283FAF8BC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BB116-6978-4565-9F8C-55BB74701B62}" type="pres">
      <dgm:prSet presAssocID="{8012DEF4-AF24-48D5-AA54-61283FAF8BC9}" presName="negativeSpace" presStyleCnt="0"/>
      <dgm:spPr/>
    </dgm:pt>
    <dgm:pt modelId="{8C6BB165-1F79-4E63-8CEC-6D60FA2FF609}" type="pres">
      <dgm:prSet presAssocID="{8012DEF4-AF24-48D5-AA54-61283FAF8BC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278A03-7D3C-43A0-BB1F-66CBC780A2E1}" type="presOf" srcId="{73927B6C-7616-4E72-A867-E05EB57577E1}" destId="{129120D1-1149-43B1-A133-14D9A12A7CE2}" srcOrd="0" destOrd="2" presId="urn:microsoft.com/office/officeart/2005/8/layout/list1"/>
    <dgm:cxn modelId="{1F666501-FCB7-4193-9C28-5B0DBB105310}" type="presOf" srcId="{C472BBB5-D41A-4BD0-A5A2-DE683CB7F115}" destId="{129120D1-1149-43B1-A133-14D9A12A7CE2}" srcOrd="0" destOrd="0" presId="urn:microsoft.com/office/officeart/2005/8/layout/list1"/>
    <dgm:cxn modelId="{2CA1B4CB-45A1-4F64-A106-4501112399FD}" srcId="{8012DEF4-AF24-48D5-AA54-61283FAF8BC9}" destId="{F58474FC-8E47-47C5-9FCB-109C620D582E}" srcOrd="1" destOrd="0" parTransId="{3B5FCED2-EC47-4912-B297-7C4B482F2127}" sibTransId="{680E851E-2ED7-4432-B481-4BF702BAF3A9}"/>
    <dgm:cxn modelId="{AAF8CEB8-3533-41A7-9B30-9F404779C6FB}" type="presOf" srcId="{C5F6A564-8173-473F-98DB-723B9596C52C}" destId="{30D1F637-A95C-45E2-AB2B-25DFBC7934A2}" srcOrd="0" destOrd="0" presId="urn:microsoft.com/office/officeart/2005/8/layout/list1"/>
    <dgm:cxn modelId="{3374407C-46AB-452A-AFE7-26C673C6E37D}" srcId="{C472BBB5-D41A-4BD0-A5A2-DE683CB7F115}" destId="{FDE709CF-697D-4259-8E6D-64B8901522AF}" srcOrd="0" destOrd="0" parTransId="{8141E0D2-374F-4EA0-9F1B-2D36E09D95B0}" sibTransId="{D93ED20A-2DA6-4DBD-8E0A-52083A790D03}"/>
    <dgm:cxn modelId="{A0580558-E41C-4A5F-9CDD-49C35F66DC4F}" srcId="{ECF02A1B-9ACE-4FBC-B904-FA7A966EDFDC}" destId="{8012DEF4-AF24-48D5-AA54-61283FAF8BC9}" srcOrd="1" destOrd="0" parTransId="{C679C289-E9C1-4BEF-9151-8DE072F7B49E}" sibTransId="{B8A89E2A-8FA8-4DA0-8757-919D75A57E21}"/>
    <dgm:cxn modelId="{85EF8601-A84A-416E-A16A-084102F5FF3D}" type="presOf" srcId="{A86C2F0E-1316-4FC6-B126-5D7FE8ED544E}" destId="{8C6BB165-1F79-4E63-8CEC-6D60FA2FF609}" srcOrd="0" destOrd="3" presId="urn:microsoft.com/office/officeart/2005/8/layout/list1"/>
    <dgm:cxn modelId="{FFFDABDE-CDD6-4D5E-BAE6-12ED2FDED19F}" type="presOf" srcId="{C5F6A564-8173-473F-98DB-723B9596C52C}" destId="{7CF4AE26-9E41-4DE5-8160-86481D15BACF}" srcOrd="1" destOrd="0" presId="urn:microsoft.com/office/officeart/2005/8/layout/list1"/>
    <dgm:cxn modelId="{0A7B11ED-704E-4EC2-BED9-F11C8BA23CBA}" srcId="{C5F6A564-8173-473F-98DB-723B9596C52C}" destId="{73927B6C-7616-4E72-A867-E05EB57577E1}" srcOrd="1" destOrd="0" parTransId="{5E24BBAF-C711-4D79-BFAF-D823DB7DC11C}" sibTransId="{D35DEBDD-CDB5-4119-996B-3195E839B765}"/>
    <dgm:cxn modelId="{5324D7BE-45D6-4357-ADFC-09EBC0370E81}" type="presOf" srcId="{840BE755-1169-43EF-9A5C-882B51E34370}" destId="{8C6BB165-1F79-4E63-8CEC-6D60FA2FF609}" srcOrd="0" destOrd="2" presId="urn:microsoft.com/office/officeart/2005/8/layout/list1"/>
    <dgm:cxn modelId="{DA926D94-05D4-46F9-B19C-817996F894E5}" type="presOf" srcId="{8012DEF4-AF24-48D5-AA54-61283FAF8BC9}" destId="{E0F86377-73FF-40F4-8C2E-E6DF2E41468E}" srcOrd="0" destOrd="0" presId="urn:microsoft.com/office/officeart/2005/8/layout/list1"/>
    <dgm:cxn modelId="{8D54E9A2-7842-4495-9DBE-F87E2731F563}" type="presOf" srcId="{8012DEF4-AF24-48D5-AA54-61283FAF8BC9}" destId="{5E2872A1-2C44-4079-AEC7-1BF64F645189}" srcOrd="1" destOrd="0" presId="urn:microsoft.com/office/officeart/2005/8/layout/list1"/>
    <dgm:cxn modelId="{F4DEF3F2-F917-4F6C-B6C4-649258867470}" type="presOf" srcId="{F58474FC-8E47-47C5-9FCB-109C620D582E}" destId="{8C6BB165-1F79-4E63-8CEC-6D60FA2FF609}" srcOrd="0" destOrd="1" presId="urn:microsoft.com/office/officeart/2005/8/layout/list1"/>
    <dgm:cxn modelId="{E103EA31-8062-467D-8DCF-9F65EBE92893}" srcId="{F58474FC-8E47-47C5-9FCB-109C620D582E}" destId="{840BE755-1169-43EF-9A5C-882B51E34370}" srcOrd="0" destOrd="0" parTransId="{F3657806-0B04-48DB-9A35-FCAB91F90412}" sibTransId="{F1E680E0-2B14-496A-A3C3-4BD1DA0BAED2}"/>
    <dgm:cxn modelId="{0ADC5833-0E8C-4F1A-81E7-220A50EE3B48}" type="presOf" srcId="{ECF02A1B-9ACE-4FBC-B904-FA7A966EDFDC}" destId="{06C538F4-53CD-4A2A-9DC5-CB5011D306FD}" srcOrd="0" destOrd="0" presId="urn:microsoft.com/office/officeart/2005/8/layout/list1"/>
    <dgm:cxn modelId="{A534A7E5-73EA-48F4-BC68-665C808E2B26}" srcId="{C5F6A564-8173-473F-98DB-723B9596C52C}" destId="{100F8E49-504F-42D6-B670-596F08BDBC1F}" srcOrd="2" destOrd="0" parTransId="{D3E7A3E2-47E8-488E-B89A-20CD7167993B}" sibTransId="{277C8397-2B56-4F11-95FE-5789BA2BD109}"/>
    <dgm:cxn modelId="{225B9ACF-AFFA-4899-9BCB-CF84C44CEC39}" srcId="{C5F6A564-8173-473F-98DB-723B9596C52C}" destId="{C472BBB5-D41A-4BD0-A5A2-DE683CB7F115}" srcOrd="0" destOrd="0" parTransId="{F72588DC-26AD-4884-8440-D440A2FB6B42}" sibTransId="{34AD6088-9F10-40E2-9213-5E45E1893B32}"/>
    <dgm:cxn modelId="{F2BEB6F1-D4BF-4AEC-ADD8-717EC3250D2C}" type="presOf" srcId="{FDE709CF-697D-4259-8E6D-64B8901522AF}" destId="{129120D1-1149-43B1-A133-14D9A12A7CE2}" srcOrd="0" destOrd="1" presId="urn:microsoft.com/office/officeart/2005/8/layout/list1"/>
    <dgm:cxn modelId="{97E0D52A-716F-4269-BA2C-D8E236E370B4}" srcId="{8012DEF4-AF24-48D5-AA54-61283FAF8BC9}" destId="{A86C2F0E-1316-4FC6-B126-5D7FE8ED544E}" srcOrd="2" destOrd="0" parTransId="{052B850C-9A1C-4D7B-96CC-832054A22E30}" sibTransId="{F94C6412-B46A-4CD8-B238-A388B04F8CB5}"/>
    <dgm:cxn modelId="{3C576DAB-7287-475C-8502-258A9AC15432}" type="presOf" srcId="{40D0C77E-5249-416A-86F7-69E1CDE77ECF}" destId="{8C6BB165-1F79-4E63-8CEC-6D60FA2FF609}" srcOrd="0" destOrd="0" presId="urn:microsoft.com/office/officeart/2005/8/layout/list1"/>
    <dgm:cxn modelId="{23132DCD-A5A0-4989-BD13-33C53164179E}" srcId="{8012DEF4-AF24-48D5-AA54-61283FAF8BC9}" destId="{40D0C77E-5249-416A-86F7-69E1CDE77ECF}" srcOrd="0" destOrd="0" parTransId="{9A23C3DB-EB4F-4848-A8B1-4D3E0AF5BFD4}" sibTransId="{C3003A82-AA73-4300-BE60-ECB059CD80D5}"/>
    <dgm:cxn modelId="{3A4272FE-3B59-44C6-9E1B-4082B3FB4D86}" type="presOf" srcId="{100F8E49-504F-42D6-B670-596F08BDBC1F}" destId="{129120D1-1149-43B1-A133-14D9A12A7CE2}" srcOrd="0" destOrd="3" presId="urn:microsoft.com/office/officeart/2005/8/layout/list1"/>
    <dgm:cxn modelId="{73A2C035-0944-4465-BFE3-99A63B466854}" srcId="{ECF02A1B-9ACE-4FBC-B904-FA7A966EDFDC}" destId="{C5F6A564-8173-473F-98DB-723B9596C52C}" srcOrd="0" destOrd="0" parTransId="{E2587FC7-4E81-4E16-9219-2639AE0A0D29}" sibTransId="{AFF712FB-5240-4FA7-9229-08FF1B767C99}"/>
    <dgm:cxn modelId="{0584338A-5B24-4125-B061-3DCF55959BDF}" type="presParOf" srcId="{06C538F4-53CD-4A2A-9DC5-CB5011D306FD}" destId="{B1CBAD6C-E00F-440A-BF64-F97592CA4569}" srcOrd="0" destOrd="0" presId="urn:microsoft.com/office/officeart/2005/8/layout/list1"/>
    <dgm:cxn modelId="{07F3CFDD-C5C0-4E8F-8232-43AA18FBA2EE}" type="presParOf" srcId="{B1CBAD6C-E00F-440A-BF64-F97592CA4569}" destId="{30D1F637-A95C-45E2-AB2B-25DFBC7934A2}" srcOrd="0" destOrd="0" presId="urn:microsoft.com/office/officeart/2005/8/layout/list1"/>
    <dgm:cxn modelId="{BE57052D-AC09-4E5F-A54E-42D2C6380ED4}" type="presParOf" srcId="{B1CBAD6C-E00F-440A-BF64-F97592CA4569}" destId="{7CF4AE26-9E41-4DE5-8160-86481D15BACF}" srcOrd="1" destOrd="0" presId="urn:microsoft.com/office/officeart/2005/8/layout/list1"/>
    <dgm:cxn modelId="{16A6AAC4-8180-49AC-8496-90D6CA2FFA4A}" type="presParOf" srcId="{06C538F4-53CD-4A2A-9DC5-CB5011D306FD}" destId="{1E2A0E8C-4D32-446A-AB52-8F2366BAA0E6}" srcOrd="1" destOrd="0" presId="urn:microsoft.com/office/officeart/2005/8/layout/list1"/>
    <dgm:cxn modelId="{5A0BDA86-5571-4FC0-93D1-9B098753ADAF}" type="presParOf" srcId="{06C538F4-53CD-4A2A-9DC5-CB5011D306FD}" destId="{129120D1-1149-43B1-A133-14D9A12A7CE2}" srcOrd="2" destOrd="0" presId="urn:microsoft.com/office/officeart/2005/8/layout/list1"/>
    <dgm:cxn modelId="{289CDE5B-7292-4419-9E34-29185E7652ED}" type="presParOf" srcId="{06C538F4-53CD-4A2A-9DC5-CB5011D306FD}" destId="{78B52C67-21E5-4FA8-9D38-4A489797788F}" srcOrd="3" destOrd="0" presId="urn:microsoft.com/office/officeart/2005/8/layout/list1"/>
    <dgm:cxn modelId="{50EF64AE-9961-4C38-90EF-C8B82A26A8D7}" type="presParOf" srcId="{06C538F4-53CD-4A2A-9DC5-CB5011D306FD}" destId="{3219F31B-9F50-4B6A-8E1D-EB26046E8D26}" srcOrd="4" destOrd="0" presId="urn:microsoft.com/office/officeart/2005/8/layout/list1"/>
    <dgm:cxn modelId="{9DDD6D19-1A2A-48CE-89C4-388398AFF7A6}" type="presParOf" srcId="{3219F31B-9F50-4B6A-8E1D-EB26046E8D26}" destId="{E0F86377-73FF-40F4-8C2E-E6DF2E41468E}" srcOrd="0" destOrd="0" presId="urn:microsoft.com/office/officeart/2005/8/layout/list1"/>
    <dgm:cxn modelId="{2E6C60C7-2B40-4394-899C-34EF30CE25EB}" type="presParOf" srcId="{3219F31B-9F50-4B6A-8E1D-EB26046E8D26}" destId="{5E2872A1-2C44-4079-AEC7-1BF64F645189}" srcOrd="1" destOrd="0" presId="urn:microsoft.com/office/officeart/2005/8/layout/list1"/>
    <dgm:cxn modelId="{76B14459-0FC0-4E60-B960-BA4B17BFEEA3}" type="presParOf" srcId="{06C538F4-53CD-4A2A-9DC5-CB5011D306FD}" destId="{BC5BB116-6978-4565-9F8C-55BB74701B62}" srcOrd="5" destOrd="0" presId="urn:microsoft.com/office/officeart/2005/8/layout/list1"/>
    <dgm:cxn modelId="{D5711679-3110-415F-9468-1AA27390BBF8}" type="presParOf" srcId="{06C538F4-53CD-4A2A-9DC5-CB5011D306FD}" destId="{8C6BB165-1F79-4E63-8CEC-6D60FA2FF6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1573EA-96D7-4D68-AA1C-07FFA466E7F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4FBD14-1B90-441E-9B9A-9B07A94572B6}">
      <dgm:prSet custT="1"/>
      <dgm:spPr/>
      <dgm:t>
        <a:bodyPr/>
        <a:lstStyle/>
        <a:p>
          <a:pPr rtl="0"/>
          <a:r>
            <a:rPr lang="ru-RU" sz="2000" b="1" dirty="0" smtClean="0"/>
            <a:t>Единый отчет по выполнению трех функций</a:t>
          </a:r>
          <a:endParaRPr lang="ru-RU" sz="2000" b="1" dirty="0"/>
        </a:p>
      </dgm:t>
    </dgm:pt>
    <dgm:pt modelId="{5176264F-E4F9-4F78-A9D7-AA4B63B1596B}" type="parTrans" cxnId="{EC289142-DDFB-4747-BFA3-FD4EE01E29BE}">
      <dgm:prSet/>
      <dgm:spPr/>
      <dgm:t>
        <a:bodyPr/>
        <a:lstStyle/>
        <a:p>
          <a:endParaRPr lang="ru-RU"/>
        </a:p>
      </dgm:t>
    </dgm:pt>
    <dgm:pt modelId="{8507C05D-C2F1-4173-B1DD-06EF68E5420F}" type="sibTrans" cxnId="{EC289142-DDFB-4747-BFA3-FD4EE01E29BE}">
      <dgm:prSet/>
      <dgm:spPr/>
      <dgm:t>
        <a:bodyPr/>
        <a:lstStyle/>
        <a:p>
          <a:endParaRPr lang="ru-RU"/>
        </a:p>
      </dgm:t>
    </dgm:pt>
    <dgm:pt modelId="{0A4CA1B8-1E4B-43D2-AAA8-8FDF49E8EA31}">
      <dgm:prSet custT="1"/>
      <dgm:spPr/>
      <dgm:t>
        <a:bodyPr/>
        <a:lstStyle/>
        <a:p>
          <a:pPr rtl="0"/>
          <a:r>
            <a:rPr lang="ru-RU" sz="1800" dirty="0" smtClean="0"/>
            <a:t>содержит перечень и объем фактически выполненных работ</a:t>
          </a:r>
          <a:endParaRPr lang="ru-RU" sz="1800" dirty="0"/>
        </a:p>
      </dgm:t>
    </dgm:pt>
    <dgm:pt modelId="{470563FB-B2E8-48EB-8C6D-C7ECD90A2920}" type="parTrans" cxnId="{CEE8B20B-DD80-4D08-9703-1C576DDC5D5C}">
      <dgm:prSet/>
      <dgm:spPr/>
      <dgm:t>
        <a:bodyPr/>
        <a:lstStyle/>
        <a:p>
          <a:endParaRPr lang="ru-RU"/>
        </a:p>
      </dgm:t>
    </dgm:pt>
    <dgm:pt modelId="{9304F5CB-59AD-4B57-8377-B29C83DE6532}" type="sibTrans" cxnId="{CEE8B20B-DD80-4D08-9703-1C576DDC5D5C}">
      <dgm:prSet/>
      <dgm:spPr/>
      <dgm:t>
        <a:bodyPr/>
        <a:lstStyle/>
        <a:p>
          <a:endParaRPr lang="ru-RU"/>
        </a:p>
      </dgm:t>
    </dgm:pt>
    <dgm:pt modelId="{03F9BC78-6B64-4716-B8D7-328D59B4A38D}">
      <dgm:prSet custT="1"/>
      <dgm:spPr/>
      <dgm:t>
        <a:bodyPr/>
        <a:lstStyle/>
        <a:p>
          <a:pPr rtl="0"/>
          <a:r>
            <a:rPr lang="ru-RU" sz="1800" dirty="0" smtClean="0"/>
            <a:t>направляется в конце учебного года руководителю структурного подразделения</a:t>
          </a:r>
          <a:endParaRPr lang="ru-RU" sz="1800" dirty="0"/>
        </a:p>
      </dgm:t>
    </dgm:pt>
    <dgm:pt modelId="{C113E09E-5687-4FA0-B876-FE2FB6C6E6B6}" type="parTrans" cxnId="{AE4ADAD2-2BEA-4EF6-8284-65FDEB57F8A2}">
      <dgm:prSet/>
      <dgm:spPr/>
      <dgm:t>
        <a:bodyPr/>
        <a:lstStyle/>
        <a:p>
          <a:endParaRPr lang="ru-RU"/>
        </a:p>
      </dgm:t>
    </dgm:pt>
    <dgm:pt modelId="{792081E5-EB65-4092-AF64-44DF447364F3}" type="sibTrans" cxnId="{AE4ADAD2-2BEA-4EF6-8284-65FDEB57F8A2}">
      <dgm:prSet/>
      <dgm:spPr/>
      <dgm:t>
        <a:bodyPr/>
        <a:lstStyle/>
        <a:p>
          <a:endParaRPr lang="ru-RU"/>
        </a:p>
      </dgm:t>
    </dgm:pt>
    <dgm:pt modelId="{591FAA7E-FD58-4816-8353-F748CAE19D0E}">
      <dgm:prSet custT="1"/>
      <dgm:spPr/>
      <dgm:t>
        <a:bodyPr/>
        <a:lstStyle/>
        <a:p>
          <a:pPr rtl="0"/>
          <a:r>
            <a:rPr lang="ru-RU" sz="2000" b="1" dirty="0" smtClean="0"/>
            <a:t>Единый отчет используется руководителем структурного подразделения</a:t>
          </a:r>
          <a:endParaRPr lang="ru-RU" sz="2000" b="1" dirty="0"/>
        </a:p>
      </dgm:t>
    </dgm:pt>
    <dgm:pt modelId="{4C3384DD-55ED-4AB0-9CDC-6E539066BDB2}" type="parTrans" cxnId="{79CDA85C-47C4-44D1-B2EB-0ED5D5104FF4}">
      <dgm:prSet/>
      <dgm:spPr/>
      <dgm:t>
        <a:bodyPr/>
        <a:lstStyle/>
        <a:p>
          <a:endParaRPr lang="ru-RU"/>
        </a:p>
      </dgm:t>
    </dgm:pt>
    <dgm:pt modelId="{2B94ECE7-2A0F-41C5-9E17-E9529EC6D31A}" type="sibTrans" cxnId="{79CDA85C-47C4-44D1-B2EB-0ED5D5104FF4}">
      <dgm:prSet/>
      <dgm:spPr/>
      <dgm:t>
        <a:bodyPr/>
        <a:lstStyle/>
        <a:p>
          <a:endParaRPr lang="ru-RU"/>
        </a:p>
      </dgm:t>
    </dgm:pt>
    <dgm:pt modelId="{54A835D6-01E7-4CAA-A9CA-94EB65025115}">
      <dgm:prSet custT="1"/>
      <dgm:spPr/>
      <dgm:t>
        <a:bodyPr/>
        <a:lstStyle/>
        <a:p>
          <a:pPr rtl="0"/>
          <a:r>
            <a:rPr lang="ru-RU" sz="1800" b="0" dirty="0" smtClean="0"/>
            <a:t>для решения кадровых вопросов (карьерное продвижение, рекомендация к избранию по конкурсу ППС, поощрения)</a:t>
          </a:r>
          <a:endParaRPr lang="ru-RU" sz="1800" b="0" dirty="0"/>
        </a:p>
      </dgm:t>
    </dgm:pt>
    <dgm:pt modelId="{57094EA6-9D2C-407D-B05D-C584FBFEB524}" type="parTrans" cxnId="{F5ED87BC-4ADE-48F3-81CF-D59CD4BB523A}">
      <dgm:prSet/>
      <dgm:spPr/>
      <dgm:t>
        <a:bodyPr/>
        <a:lstStyle/>
        <a:p>
          <a:endParaRPr lang="ru-RU"/>
        </a:p>
      </dgm:t>
    </dgm:pt>
    <dgm:pt modelId="{18FB6405-46B4-486A-9755-23EA21C1726D}" type="sibTrans" cxnId="{F5ED87BC-4ADE-48F3-81CF-D59CD4BB523A}">
      <dgm:prSet/>
      <dgm:spPr/>
      <dgm:t>
        <a:bodyPr/>
        <a:lstStyle/>
        <a:p>
          <a:endParaRPr lang="ru-RU"/>
        </a:p>
      </dgm:t>
    </dgm:pt>
    <dgm:pt modelId="{637889F5-0B9E-430E-B14F-AEA65AF41FED}">
      <dgm:prSet custT="1"/>
      <dgm:spPr/>
      <dgm:t>
        <a:bodyPr/>
        <a:lstStyle/>
        <a:p>
          <a:pPr rtl="0"/>
          <a:r>
            <a:rPr lang="ru-RU" sz="1800" b="0" dirty="0" smtClean="0"/>
            <a:t>для распределения трудовых обязанностей между НПР структурного подразделения</a:t>
          </a:r>
          <a:endParaRPr lang="ru-RU" sz="1800" b="0" dirty="0"/>
        </a:p>
      </dgm:t>
    </dgm:pt>
    <dgm:pt modelId="{5191343B-7702-4253-AF0C-6E708161EC70}" type="parTrans" cxnId="{BD338A72-504B-43A1-AC1C-A8BB7C9353E6}">
      <dgm:prSet/>
      <dgm:spPr/>
      <dgm:t>
        <a:bodyPr/>
        <a:lstStyle/>
        <a:p>
          <a:endParaRPr lang="ru-RU"/>
        </a:p>
      </dgm:t>
    </dgm:pt>
    <dgm:pt modelId="{B84785E3-297F-4EA3-BE92-60C2CEDE27A1}" type="sibTrans" cxnId="{BD338A72-504B-43A1-AC1C-A8BB7C9353E6}">
      <dgm:prSet/>
      <dgm:spPr/>
      <dgm:t>
        <a:bodyPr/>
        <a:lstStyle/>
        <a:p>
          <a:endParaRPr lang="ru-RU"/>
        </a:p>
      </dgm:t>
    </dgm:pt>
    <dgm:pt modelId="{02B2BFB7-CFD1-4B98-A201-C74A38692B79}">
      <dgm:prSet custT="1"/>
      <dgm:spPr/>
      <dgm:t>
        <a:bodyPr/>
        <a:lstStyle/>
        <a:p>
          <a:pPr rtl="0"/>
          <a:r>
            <a:rPr lang="ru-RU" sz="1800" b="1" dirty="0" smtClean="0"/>
            <a:t>Единый отчет может использоваться членами кадровых и аттестационных комиссий,  координирующим руководителем при решении кадровых вопросов</a:t>
          </a:r>
          <a:endParaRPr lang="ru-RU" sz="1800" b="1" dirty="0"/>
        </a:p>
      </dgm:t>
    </dgm:pt>
    <dgm:pt modelId="{C785E4B8-AD08-4E5E-AC07-EBC997575B7E}" type="parTrans" cxnId="{E19B18DA-3E91-4821-BC96-CAF1813D2CB3}">
      <dgm:prSet/>
      <dgm:spPr/>
      <dgm:t>
        <a:bodyPr/>
        <a:lstStyle/>
        <a:p>
          <a:endParaRPr lang="ru-RU"/>
        </a:p>
      </dgm:t>
    </dgm:pt>
    <dgm:pt modelId="{9211DFB9-F2FC-4C4E-A80B-57ECF35763F2}" type="sibTrans" cxnId="{E19B18DA-3E91-4821-BC96-CAF1813D2CB3}">
      <dgm:prSet/>
      <dgm:spPr/>
      <dgm:t>
        <a:bodyPr/>
        <a:lstStyle/>
        <a:p>
          <a:endParaRPr lang="ru-RU"/>
        </a:p>
      </dgm:t>
    </dgm:pt>
    <dgm:pt modelId="{87B5E42A-B21E-4C6A-893A-44ABE0BD1144}">
      <dgm:prSet custT="1"/>
      <dgm:spPr/>
      <dgm:t>
        <a:bodyPr/>
        <a:lstStyle/>
        <a:p>
          <a:pPr rtl="0"/>
          <a:r>
            <a:rPr lang="ru-RU" sz="1800" b="0" dirty="0" smtClean="0"/>
            <a:t>карьерное продвижение</a:t>
          </a:r>
          <a:endParaRPr lang="ru-RU" sz="1800" b="0" dirty="0"/>
        </a:p>
      </dgm:t>
    </dgm:pt>
    <dgm:pt modelId="{F4079264-BF52-42EC-A917-9E5EEA4528FF}" type="parTrans" cxnId="{83C044A4-3007-46DB-9F99-80B776B812DF}">
      <dgm:prSet/>
      <dgm:spPr/>
      <dgm:t>
        <a:bodyPr/>
        <a:lstStyle/>
        <a:p>
          <a:endParaRPr lang="ru-RU"/>
        </a:p>
      </dgm:t>
    </dgm:pt>
    <dgm:pt modelId="{9093FDA3-8465-4353-979B-5F7EA4C0616C}" type="sibTrans" cxnId="{83C044A4-3007-46DB-9F99-80B776B812DF}">
      <dgm:prSet/>
      <dgm:spPr/>
      <dgm:t>
        <a:bodyPr/>
        <a:lstStyle/>
        <a:p>
          <a:endParaRPr lang="ru-RU"/>
        </a:p>
      </dgm:t>
    </dgm:pt>
    <dgm:pt modelId="{0F94C0D9-2BFF-4A55-A476-BA853A172AB4}">
      <dgm:prSet custT="1"/>
      <dgm:spPr/>
      <dgm:t>
        <a:bodyPr/>
        <a:lstStyle/>
        <a:p>
          <a:pPr rtl="0"/>
          <a:r>
            <a:rPr lang="ru-RU" sz="1800" b="0" dirty="0" smtClean="0"/>
            <a:t>рекомендация к избранию по конкурсу ППС</a:t>
          </a:r>
          <a:endParaRPr lang="ru-RU" sz="1800" b="0" dirty="0"/>
        </a:p>
      </dgm:t>
    </dgm:pt>
    <dgm:pt modelId="{EB4730B6-31A0-47F5-8DA1-2C6D87CFCEE7}" type="parTrans" cxnId="{AE168488-DFA8-4C30-B3EF-5F93EC2F3398}">
      <dgm:prSet/>
      <dgm:spPr/>
      <dgm:t>
        <a:bodyPr/>
        <a:lstStyle/>
        <a:p>
          <a:endParaRPr lang="ru-RU"/>
        </a:p>
      </dgm:t>
    </dgm:pt>
    <dgm:pt modelId="{EBBFD1CC-34C3-48A4-966A-DA5217BA8EA6}" type="sibTrans" cxnId="{AE168488-DFA8-4C30-B3EF-5F93EC2F3398}">
      <dgm:prSet/>
      <dgm:spPr/>
      <dgm:t>
        <a:bodyPr/>
        <a:lstStyle/>
        <a:p>
          <a:endParaRPr lang="ru-RU"/>
        </a:p>
      </dgm:t>
    </dgm:pt>
    <dgm:pt modelId="{9EBE6515-FE0F-434D-A13D-5C87F9223EE5}">
      <dgm:prSet custT="1"/>
      <dgm:spPr/>
      <dgm:t>
        <a:bodyPr/>
        <a:lstStyle/>
        <a:p>
          <a:pPr rtl="0"/>
          <a:r>
            <a:rPr lang="ru-RU" sz="1800" b="0" dirty="0" smtClean="0"/>
            <a:t>поощрения</a:t>
          </a:r>
          <a:endParaRPr lang="ru-RU" sz="1800" b="0" dirty="0"/>
        </a:p>
      </dgm:t>
    </dgm:pt>
    <dgm:pt modelId="{2E90603C-86D4-4C9B-B815-57BAC6166B86}" type="parTrans" cxnId="{1E1B9FDA-14BF-4EE8-8884-23F66CC9009B}">
      <dgm:prSet/>
      <dgm:spPr/>
      <dgm:t>
        <a:bodyPr/>
        <a:lstStyle/>
        <a:p>
          <a:endParaRPr lang="ru-RU"/>
        </a:p>
      </dgm:t>
    </dgm:pt>
    <dgm:pt modelId="{493ECBD5-75E4-4BE6-A1BB-3A0BC6517CB5}" type="sibTrans" cxnId="{1E1B9FDA-14BF-4EE8-8884-23F66CC9009B}">
      <dgm:prSet/>
      <dgm:spPr/>
      <dgm:t>
        <a:bodyPr/>
        <a:lstStyle/>
        <a:p>
          <a:endParaRPr lang="ru-RU"/>
        </a:p>
      </dgm:t>
    </dgm:pt>
    <dgm:pt modelId="{1F46BDD5-CAF4-4D57-A359-03CD3EEE2B23}" type="pres">
      <dgm:prSet presAssocID="{241573EA-96D7-4D68-AA1C-07FFA466E7F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22D6D3-F4FA-4E91-BEFB-FD9BFAF3E52B}" type="pres">
      <dgm:prSet presAssocID="{C34FBD14-1B90-441E-9B9A-9B07A94572B6}" presName="parentLin" presStyleCnt="0"/>
      <dgm:spPr/>
      <dgm:t>
        <a:bodyPr/>
        <a:lstStyle/>
        <a:p>
          <a:endParaRPr lang="ru-RU"/>
        </a:p>
      </dgm:t>
    </dgm:pt>
    <dgm:pt modelId="{1A38051E-BDC8-4C07-9820-A3BB272BDB74}" type="pres">
      <dgm:prSet presAssocID="{C34FBD14-1B90-441E-9B9A-9B07A94572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639B2FF-AD6E-4E50-9938-BA3CA057EBAF}" type="pres">
      <dgm:prSet presAssocID="{C34FBD14-1B90-441E-9B9A-9B07A94572B6}" presName="parentText" presStyleLbl="node1" presStyleIdx="0" presStyleCnt="3" custScaleX="143980" custScaleY="260420" custLinFactY="-106645" custLinFactNeighborX="-998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A9084-B273-4E88-A84D-9340A23961B2}" type="pres">
      <dgm:prSet presAssocID="{C34FBD14-1B90-441E-9B9A-9B07A94572B6}" presName="negativeSpace" presStyleCnt="0"/>
      <dgm:spPr/>
      <dgm:t>
        <a:bodyPr/>
        <a:lstStyle/>
        <a:p>
          <a:endParaRPr lang="ru-RU"/>
        </a:p>
      </dgm:t>
    </dgm:pt>
    <dgm:pt modelId="{2FEA2141-CE09-408E-A235-48DFCE90DA66}" type="pres">
      <dgm:prSet presAssocID="{C34FBD14-1B90-441E-9B9A-9B07A94572B6}" presName="childText" presStyleLbl="conFgAcc1" presStyleIdx="0" presStyleCnt="3" custLinFactY="2166" custLinFactNeighborX="100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38443-C525-41FE-9178-014386CB5A26}" type="pres">
      <dgm:prSet presAssocID="{8507C05D-C2F1-4173-B1DD-06EF68E5420F}" presName="spaceBetweenRectangles" presStyleCnt="0"/>
      <dgm:spPr/>
      <dgm:t>
        <a:bodyPr/>
        <a:lstStyle/>
        <a:p>
          <a:endParaRPr lang="ru-RU"/>
        </a:p>
      </dgm:t>
    </dgm:pt>
    <dgm:pt modelId="{CF545B6E-AD68-45A5-93E4-FAF5186F1D98}" type="pres">
      <dgm:prSet presAssocID="{591FAA7E-FD58-4816-8353-F748CAE19D0E}" presName="parentLin" presStyleCnt="0"/>
      <dgm:spPr/>
      <dgm:t>
        <a:bodyPr/>
        <a:lstStyle/>
        <a:p>
          <a:endParaRPr lang="ru-RU"/>
        </a:p>
      </dgm:t>
    </dgm:pt>
    <dgm:pt modelId="{5E60C3DB-DF5C-4639-85CA-5B905EF908D8}" type="pres">
      <dgm:prSet presAssocID="{591FAA7E-FD58-4816-8353-F748CAE19D0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5F21511-E0FD-46F5-A66F-A800C866B4BB}" type="pres">
      <dgm:prSet presAssocID="{591FAA7E-FD58-4816-8353-F748CAE19D0E}" presName="parentText" presStyleLbl="node1" presStyleIdx="1" presStyleCnt="3" custScaleX="142857" custScaleY="2774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2FA1B-6259-439E-B7F9-0DB667C3F822}" type="pres">
      <dgm:prSet presAssocID="{591FAA7E-FD58-4816-8353-F748CAE19D0E}" presName="negativeSpace" presStyleCnt="0"/>
      <dgm:spPr/>
      <dgm:t>
        <a:bodyPr/>
        <a:lstStyle/>
        <a:p>
          <a:endParaRPr lang="ru-RU"/>
        </a:p>
      </dgm:t>
    </dgm:pt>
    <dgm:pt modelId="{07AEE8FE-09F5-44C1-A7E2-9E894E9BB1E6}" type="pres">
      <dgm:prSet presAssocID="{591FAA7E-FD58-4816-8353-F748CAE19D0E}" presName="childText" presStyleLbl="conFgAcc1" presStyleIdx="1" presStyleCnt="3" custLinFactNeighborY="-30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A373D-ECB9-4F85-9D0D-7EBC99DE7C29}" type="pres">
      <dgm:prSet presAssocID="{2B94ECE7-2A0F-41C5-9E17-E9529EC6D31A}" presName="spaceBetweenRectangles" presStyleCnt="0"/>
      <dgm:spPr/>
      <dgm:t>
        <a:bodyPr/>
        <a:lstStyle/>
        <a:p>
          <a:endParaRPr lang="ru-RU"/>
        </a:p>
      </dgm:t>
    </dgm:pt>
    <dgm:pt modelId="{E014F750-1217-43DB-9556-69C0A05ED765}" type="pres">
      <dgm:prSet presAssocID="{02B2BFB7-CFD1-4B98-A201-C74A38692B79}" presName="parentLin" presStyleCnt="0"/>
      <dgm:spPr/>
      <dgm:t>
        <a:bodyPr/>
        <a:lstStyle/>
        <a:p>
          <a:endParaRPr lang="ru-RU"/>
        </a:p>
      </dgm:t>
    </dgm:pt>
    <dgm:pt modelId="{9CBD77CA-3953-4FA1-A020-C34693BCCB00}" type="pres">
      <dgm:prSet presAssocID="{02B2BFB7-CFD1-4B98-A201-C74A38692B7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CBF4384-B72C-4F51-8495-BDB231E448A7}" type="pres">
      <dgm:prSet presAssocID="{02B2BFB7-CFD1-4B98-A201-C74A38692B79}" presName="parentText" presStyleLbl="node1" presStyleIdx="2" presStyleCnt="3" custScaleX="142857" custScaleY="3608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DDA66-CB6F-4209-888A-055F22230936}" type="pres">
      <dgm:prSet presAssocID="{02B2BFB7-CFD1-4B98-A201-C74A38692B79}" presName="negativeSpace" presStyleCnt="0"/>
      <dgm:spPr/>
      <dgm:t>
        <a:bodyPr/>
        <a:lstStyle/>
        <a:p>
          <a:endParaRPr lang="ru-RU"/>
        </a:p>
      </dgm:t>
    </dgm:pt>
    <dgm:pt modelId="{68B0C0B2-4B3D-4B9E-AC62-81962719124A}" type="pres">
      <dgm:prSet presAssocID="{02B2BFB7-CFD1-4B98-A201-C74A38692B7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07197E-3E5A-47AD-AB67-F1E6D51FFDCA}" type="presOf" srcId="{87B5E42A-B21E-4C6A-893A-44ABE0BD1144}" destId="{68B0C0B2-4B3D-4B9E-AC62-81962719124A}" srcOrd="0" destOrd="0" presId="urn:microsoft.com/office/officeart/2005/8/layout/list1"/>
    <dgm:cxn modelId="{6C005DC3-4D75-4335-BDBE-E466F281FD39}" type="presOf" srcId="{241573EA-96D7-4D68-AA1C-07FFA466E7F4}" destId="{1F46BDD5-CAF4-4D57-A359-03CD3EEE2B23}" srcOrd="0" destOrd="0" presId="urn:microsoft.com/office/officeart/2005/8/layout/list1"/>
    <dgm:cxn modelId="{FAEE53BC-9C74-4805-AF36-901E9B76C654}" type="presOf" srcId="{02B2BFB7-CFD1-4B98-A201-C74A38692B79}" destId="{9CBD77CA-3953-4FA1-A020-C34693BCCB00}" srcOrd="0" destOrd="0" presId="urn:microsoft.com/office/officeart/2005/8/layout/list1"/>
    <dgm:cxn modelId="{83C044A4-3007-46DB-9F99-80B776B812DF}" srcId="{02B2BFB7-CFD1-4B98-A201-C74A38692B79}" destId="{87B5E42A-B21E-4C6A-893A-44ABE0BD1144}" srcOrd="0" destOrd="0" parTransId="{F4079264-BF52-42EC-A917-9E5EEA4528FF}" sibTransId="{9093FDA3-8465-4353-979B-5F7EA4C0616C}"/>
    <dgm:cxn modelId="{B25812D3-35A3-4CF3-9289-CCCC871D43A3}" type="presOf" srcId="{591FAA7E-FD58-4816-8353-F748CAE19D0E}" destId="{A5F21511-E0FD-46F5-A66F-A800C866B4BB}" srcOrd="1" destOrd="0" presId="urn:microsoft.com/office/officeart/2005/8/layout/list1"/>
    <dgm:cxn modelId="{52F760D4-6915-4E4D-A886-5575BDE9D1CA}" type="presOf" srcId="{C34FBD14-1B90-441E-9B9A-9B07A94572B6}" destId="{1A38051E-BDC8-4C07-9820-A3BB272BDB74}" srcOrd="0" destOrd="0" presId="urn:microsoft.com/office/officeart/2005/8/layout/list1"/>
    <dgm:cxn modelId="{158A5D19-72B6-413B-A7AA-31C5676D5E1B}" type="presOf" srcId="{637889F5-0B9E-430E-B14F-AEA65AF41FED}" destId="{07AEE8FE-09F5-44C1-A7E2-9E894E9BB1E6}" srcOrd="0" destOrd="1" presId="urn:microsoft.com/office/officeart/2005/8/layout/list1"/>
    <dgm:cxn modelId="{CEE8B20B-DD80-4D08-9703-1C576DDC5D5C}" srcId="{C34FBD14-1B90-441E-9B9A-9B07A94572B6}" destId="{0A4CA1B8-1E4B-43D2-AAA8-8FDF49E8EA31}" srcOrd="0" destOrd="0" parTransId="{470563FB-B2E8-48EB-8C6D-C7ECD90A2920}" sibTransId="{9304F5CB-59AD-4B57-8377-B29C83DE6532}"/>
    <dgm:cxn modelId="{AE4ADAD2-2BEA-4EF6-8284-65FDEB57F8A2}" srcId="{C34FBD14-1B90-441E-9B9A-9B07A94572B6}" destId="{03F9BC78-6B64-4716-B8D7-328D59B4A38D}" srcOrd="1" destOrd="0" parTransId="{C113E09E-5687-4FA0-B876-FE2FB6C6E6B6}" sibTransId="{792081E5-EB65-4092-AF64-44DF447364F3}"/>
    <dgm:cxn modelId="{004C8468-B0AB-4A71-83DB-845E8804137A}" type="presOf" srcId="{591FAA7E-FD58-4816-8353-F748CAE19D0E}" destId="{5E60C3DB-DF5C-4639-85CA-5B905EF908D8}" srcOrd="0" destOrd="0" presId="urn:microsoft.com/office/officeart/2005/8/layout/list1"/>
    <dgm:cxn modelId="{029FED80-EAC2-4EE4-B2DC-698D76B659DF}" type="presOf" srcId="{0F94C0D9-2BFF-4A55-A476-BA853A172AB4}" destId="{68B0C0B2-4B3D-4B9E-AC62-81962719124A}" srcOrd="0" destOrd="1" presId="urn:microsoft.com/office/officeart/2005/8/layout/list1"/>
    <dgm:cxn modelId="{5966CFDB-FDA5-4D20-BDCF-46AE51E25B09}" type="presOf" srcId="{54A835D6-01E7-4CAA-A9CA-94EB65025115}" destId="{07AEE8FE-09F5-44C1-A7E2-9E894E9BB1E6}" srcOrd="0" destOrd="0" presId="urn:microsoft.com/office/officeart/2005/8/layout/list1"/>
    <dgm:cxn modelId="{8D251388-5900-4507-AE98-45790B8D90BF}" type="presOf" srcId="{9EBE6515-FE0F-434D-A13D-5C87F9223EE5}" destId="{68B0C0B2-4B3D-4B9E-AC62-81962719124A}" srcOrd="0" destOrd="2" presId="urn:microsoft.com/office/officeart/2005/8/layout/list1"/>
    <dgm:cxn modelId="{E19B18DA-3E91-4821-BC96-CAF1813D2CB3}" srcId="{241573EA-96D7-4D68-AA1C-07FFA466E7F4}" destId="{02B2BFB7-CFD1-4B98-A201-C74A38692B79}" srcOrd="2" destOrd="0" parTransId="{C785E4B8-AD08-4E5E-AC07-EBC997575B7E}" sibTransId="{9211DFB9-F2FC-4C4E-A80B-57ECF35763F2}"/>
    <dgm:cxn modelId="{33B43FE0-9F68-4494-90FC-434448A77532}" type="presOf" srcId="{C34FBD14-1B90-441E-9B9A-9B07A94572B6}" destId="{D639B2FF-AD6E-4E50-9938-BA3CA057EBAF}" srcOrd="1" destOrd="0" presId="urn:microsoft.com/office/officeart/2005/8/layout/list1"/>
    <dgm:cxn modelId="{F5ED87BC-4ADE-48F3-81CF-D59CD4BB523A}" srcId="{591FAA7E-FD58-4816-8353-F748CAE19D0E}" destId="{54A835D6-01E7-4CAA-A9CA-94EB65025115}" srcOrd="0" destOrd="0" parTransId="{57094EA6-9D2C-407D-B05D-C584FBFEB524}" sibTransId="{18FB6405-46B4-486A-9755-23EA21C1726D}"/>
    <dgm:cxn modelId="{2ECFBE4A-BF8F-4658-9903-381262F3A251}" type="presOf" srcId="{02B2BFB7-CFD1-4B98-A201-C74A38692B79}" destId="{4CBF4384-B72C-4F51-8495-BDB231E448A7}" srcOrd="1" destOrd="0" presId="urn:microsoft.com/office/officeart/2005/8/layout/list1"/>
    <dgm:cxn modelId="{EC289142-DDFB-4747-BFA3-FD4EE01E29BE}" srcId="{241573EA-96D7-4D68-AA1C-07FFA466E7F4}" destId="{C34FBD14-1B90-441E-9B9A-9B07A94572B6}" srcOrd="0" destOrd="0" parTransId="{5176264F-E4F9-4F78-A9D7-AA4B63B1596B}" sibTransId="{8507C05D-C2F1-4173-B1DD-06EF68E5420F}"/>
    <dgm:cxn modelId="{1E1B9FDA-14BF-4EE8-8884-23F66CC9009B}" srcId="{02B2BFB7-CFD1-4B98-A201-C74A38692B79}" destId="{9EBE6515-FE0F-434D-A13D-5C87F9223EE5}" srcOrd="2" destOrd="0" parTransId="{2E90603C-86D4-4C9B-B815-57BAC6166B86}" sibTransId="{493ECBD5-75E4-4BE6-A1BB-3A0BC6517CB5}"/>
    <dgm:cxn modelId="{CE454DB2-C765-46D4-9CA9-48AE567ADD1A}" type="presOf" srcId="{03F9BC78-6B64-4716-B8D7-328D59B4A38D}" destId="{2FEA2141-CE09-408E-A235-48DFCE90DA66}" srcOrd="0" destOrd="1" presId="urn:microsoft.com/office/officeart/2005/8/layout/list1"/>
    <dgm:cxn modelId="{AE168488-DFA8-4C30-B3EF-5F93EC2F3398}" srcId="{02B2BFB7-CFD1-4B98-A201-C74A38692B79}" destId="{0F94C0D9-2BFF-4A55-A476-BA853A172AB4}" srcOrd="1" destOrd="0" parTransId="{EB4730B6-31A0-47F5-8DA1-2C6D87CFCEE7}" sibTransId="{EBBFD1CC-34C3-48A4-966A-DA5217BA8EA6}"/>
    <dgm:cxn modelId="{BD338A72-504B-43A1-AC1C-A8BB7C9353E6}" srcId="{591FAA7E-FD58-4816-8353-F748CAE19D0E}" destId="{637889F5-0B9E-430E-B14F-AEA65AF41FED}" srcOrd="1" destOrd="0" parTransId="{5191343B-7702-4253-AF0C-6E708161EC70}" sibTransId="{B84785E3-297F-4EA3-BE92-60C2CEDE27A1}"/>
    <dgm:cxn modelId="{79CDA85C-47C4-44D1-B2EB-0ED5D5104FF4}" srcId="{241573EA-96D7-4D68-AA1C-07FFA466E7F4}" destId="{591FAA7E-FD58-4816-8353-F748CAE19D0E}" srcOrd="1" destOrd="0" parTransId="{4C3384DD-55ED-4AB0-9CDC-6E539066BDB2}" sibTransId="{2B94ECE7-2A0F-41C5-9E17-E9529EC6D31A}"/>
    <dgm:cxn modelId="{3DAFB694-431C-428D-8901-072B247CBEF0}" type="presOf" srcId="{0A4CA1B8-1E4B-43D2-AAA8-8FDF49E8EA31}" destId="{2FEA2141-CE09-408E-A235-48DFCE90DA66}" srcOrd="0" destOrd="0" presId="urn:microsoft.com/office/officeart/2005/8/layout/list1"/>
    <dgm:cxn modelId="{40609D1B-BAE2-46FE-983C-070F4A7F3007}" type="presParOf" srcId="{1F46BDD5-CAF4-4D57-A359-03CD3EEE2B23}" destId="{9922D6D3-F4FA-4E91-BEFB-FD9BFAF3E52B}" srcOrd="0" destOrd="0" presId="urn:microsoft.com/office/officeart/2005/8/layout/list1"/>
    <dgm:cxn modelId="{E4A17E8A-156A-4AD2-A231-C8FF687D2F63}" type="presParOf" srcId="{9922D6D3-F4FA-4E91-BEFB-FD9BFAF3E52B}" destId="{1A38051E-BDC8-4C07-9820-A3BB272BDB74}" srcOrd="0" destOrd="0" presId="urn:microsoft.com/office/officeart/2005/8/layout/list1"/>
    <dgm:cxn modelId="{D0F65D7B-E726-490E-9B4D-28CAE8B598F6}" type="presParOf" srcId="{9922D6D3-F4FA-4E91-BEFB-FD9BFAF3E52B}" destId="{D639B2FF-AD6E-4E50-9938-BA3CA057EBAF}" srcOrd="1" destOrd="0" presId="urn:microsoft.com/office/officeart/2005/8/layout/list1"/>
    <dgm:cxn modelId="{66F1A995-D40D-43D8-8001-7C581C1E40D8}" type="presParOf" srcId="{1F46BDD5-CAF4-4D57-A359-03CD3EEE2B23}" destId="{C5DA9084-B273-4E88-A84D-9340A23961B2}" srcOrd="1" destOrd="0" presId="urn:microsoft.com/office/officeart/2005/8/layout/list1"/>
    <dgm:cxn modelId="{EFE8D804-9C30-4F07-AB64-243F152779C5}" type="presParOf" srcId="{1F46BDD5-CAF4-4D57-A359-03CD3EEE2B23}" destId="{2FEA2141-CE09-408E-A235-48DFCE90DA66}" srcOrd="2" destOrd="0" presId="urn:microsoft.com/office/officeart/2005/8/layout/list1"/>
    <dgm:cxn modelId="{0302D1C5-CDB5-4F24-9FA1-398FE2583B8C}" type="presParOf" srcId="{1F46BDD5-CAF4-4D57-A359-03CD3EEE2B23}" destId="{E9A38443-C525-41FE-9178-014386CB5A26}" srcOrd="3" destOrd="0" presId="urn:microsoft.com/office/officeart/2005/8/layout/list1"/>
    <dgm:cxn modelId="{36DCF34E-F149-4212-A40C-BCEA7CE5F9C2}" type="presParOf" srcId="{1F46BDD5-CAF4-4D57-A359-03CD3EEE2B23}" destId="{CF545B6E-AD68-45A5-93E4-FAF5186F1D98}" srcOrd="4" destOrd="0" presId="urn:microsoft.com/office/officeart/2005/8/layout/list1"/>
    <dgm:cxn modelId="{B160BDDA-5328-40EB-89A8-890DD9AF0434}" type="presParOf" srcId="{CF545B6E-AD68-45A5-93E4-FAF5186F1D98}" destId="{5E60C3DB-DF5C-4639-85CA-5B905EF908D8}" srcOrd="0" destOrd="0" presId="urn:microsoft.com/office/officeart/2005/8/layout/list1"/>
    <dgm:cxn modelId="{4055D036-B713-4EEC-BC75-C09874C3D2ED}" type="presParOf" srcId="{CF545B6E-AD68-45A5-93E4-FAF5186F1D98}" destId="{A5F21511-E0FD-46F5-A66F-A800C866B4BB}" srcOrd="1" destOrd="0" presId="urn:microsoft.com/office/officeart/2005/8/layout/list1"/>
    <dgm:cxn modelId="{BA528B3C-7EEE-459A-8613-FEFC2475BD7E}" type="presParOf" srcId="{1F46BDD5-CAF4-4D57-A359-03CD3EEE2B23}" destId="{34F2FA1B-6259-439E-B7F9-0DB667C3F822}" srcOrd="5" destOrd="0" presId="urn:microsoft.com/office/officeart/2005/8/layout/list1"/>
    <dgm:cxn modelId="{B195423A-2CC5-420B-9EFA-092CDFA40590}" type="presParOf" srcId="{1F46BDD5-CAF4-4D57-A359-03CD3EEE2B23}" destId="{07AEE8FE-09F5-44C1-A7E2-9E894E9BB1E6}" srcOrd="6" destOrd="0" presId="urn:microsoft.com/office/officeart/2005/8/layout/list1"/>
    <dgm:cxn modelId="{F54C1F02-7D4D-47E8-B4B2-B3A312CA4332}" type="presParOf" srcId="{1F46BDD5-CAF4-4D57-A359-03CD3EEE2B23}" destId="{CAAA373D-ECB9-4F85-9D0D-7EBC99DE7C29}" srcOrd="7" destOrd="0" presId="urn:microsoft.com/office/officeart/2005/8/layout/list1"/>
    <dgm:cxn modelId="{45602A03-171A-4306-A73B-B4BB1172CAD9}" type="presParOf" srcId="{1F46BDD5-CAF4-4D57-A359-03CD3EEE2B23}" destId="{E014F750-1217-43DB-9556-69C0A05ED765}" srcOrd="8" destOrd="0" presId="urn:microsoft.com/office/officeart/2005/8/layout/list1"/>
    <dgm:cxn modelId="{FC18F3EF-93B1-4241-A683-11B3B8764609}" type="presParOf" srcId="{E014F750-1217-43DB-9556-69C0A05ED765}" destId="{9CBD77CA-3953-4FA1-A020-C34693BCCB00}" srcOrd="0" destOrd="0" presId="urn:microsoft.com/office/officeart/2005/8/layout/list1"/>
    <dgm:cxn modelId="{85CDC45A-D76F-49F3-83B3-C6B1C37AF9A7}" type="presParOf" srcId="{E014F750-1217-43DB-9556-69C0A05ED765}" destId="{4CBF4384-B72C-4F51-8495-BDB231E448A7}" srcOrd="1" destOrd="0" presId="urn:microsoft.com/office/officeart/2005/8/layout/list1"/>
    <dgm:cxn modelId="{30237B13-B3B1-4B77-BB98-AE9990820A04}" type="presParOf" srcId="{1F46BDD5-CAF4-4D57-A359-03CD3EEE2B23}" destId="{3EBDDA66-CB6F-4209-888A-055F22230936}" srcOrd="9" destOrd="0" presId="urn:microsoft.com/office/officeart/2005/8/layout/list1"/>
    <dgm:cxn modelId="{10CBE52E-1EFB-4C89-8E45-E869F6006AE4}" type="presParOf" srcId="{1F46BDD5-CAF4-4D57-A359-03CD3EEE2B23}" destId="{68B0C0B2-4B3D-4B9E-AC62-8196271912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BFFA09D-E191-4A34-92C3-C97755BC2AB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913606-7C1B-4A75-B02C-F0AA68A1D141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ППС и международные специалисты</a:t>
          </a:r>
          <a:endParaRPr lang="ru-RU" sz="2400" b="1" dirty="0">
            <a:solidFill>
              <a:schemeClr val="tx1"/>
            </a:solidFill>
          </a:endParaRPr>
        </a:p>
      </dgm:t>
    </dgm:pt>
    <dgm:pt modelId="{7E11E9F2-447B-41A1-9830-E3BB8DB7087D}" type="parTrans" cxnId="{EB7947B8-64F9-43DA-8D34-B6D62A5FAEFA}">
      <dgm:prSet/>
      <dgm:spPr/>
      <dgm:t>
        <a:bodyPr/>
        <a:lstStyle/>
        <a:p>
          <a:endParaRPr lang="ru-RU"/>
        </a:p>
      </dgm:t>
    </dgm:pt>
    <dgm:pt modelId="{CB636326-B8A2-4587-92FB-F7E360D15261}" type="sibTrans" cxnId="{EB7947B8-64F9-43DA-8D34-B6D62A5FAEFA}">
      <dgm:prSet/>
      <dgm:spPr/>
      <dgm:t>
        <a:bodyPr/>
        <a:lstStyle/>
        <a:p>
          <a:endParaRPr lang="ru-RU"/>
        </a:p>
      </dgm:t>
    </dgm:pt>
    <dgm:pt modelId="{B95B370B-A2C1-4FAC-BA68-266DE6B8483F}">
      <dgm:prSet custT="1"/>
      <dgm:spPr/>
      <dgm:t>
        <a:bodyPr/>
        <a:lstStyle/>
        <a:p>
          <a:pPr rtl="0"/>
          <a:r>
            <a:rPr lang="ru-RU" sz="2000" dirty="0" smtClean="0"/>
            <a:t>бессрочные в течение 2015/2016 учебного года</a:t>
          </a:r>
          <a:endParaRPr lang="ru-RU" sz="2000" dirty="0"/>
        </a:p>
      </dgm:t>
    </dgm:pt>
    <dgm:pt modelId="{406FF4F8-D2BE-4213-BE6C-AC43A404CB08}" type="parTrans" cxnId="{0FF14D9E-17DB-42A4-8DB3-262ADF366043}">
      <dgm:prSet/>
      <dgm:spPr/>
      <dgm:t>
        <a:bodyPr/>
        <a:lstStyle/>
        <a:p>
          <a:endParaRPr lang="ru-RU"/>
        </a:p>
      </dgm:t>
    </dgm:pt>
    <dgm:pt modelId="{4E69B2D2-24DE-490A-9FF6-D4D93633ED7B}" type="sibTrans" cxnId="{0FF14D9E-17DB-42A4-8DB3-262ADF366043}">
      <dgm:prSet/>
      <dgm:spPr/>
      <dgm:t>
        <a:bodyPr/>
        <a:lstStyle/>
        <a:p>
          <a:endParaRPr lang="ru-RU"/>
        </a:p>
      </dgm:t>
    </dgm:pt>
    <dgm:pt modelId="{E39758A6-6982-4ABA-92DA-B6E13B4A741D}">
      <dgm:prSet custT="1"/>
      <dgm:spPr/>
      <dgm:t>
        <a:bodyPr/>
        <a:lstStyle/>
        <a:p>
          <a:pPr rtl="0"/>
          <a:r>
            <a:rPr lang="ru-RU" sz="2000" dirty="0" smtClean="0"/>
            <a:t>срочные </a:t>
          </a:r>
          <a:endParaRPr lang="ru-RU" sz="2000" dirty="0"/>
        </a:p>
      </dgm:t>
    </dgm:pt>
    <dgm:pt modelId="{E041D4DC-9059-4EDB-912C-AB7BAB7B2131}" type="parTrans" cxnId="{91F82E8F-B9B7-47AF-8300-FCA6AABF2840}">
      <dgm:prSet/>
      <dgm:spPr/>
      <dgm:t>
        <a:bodyPr/>
        <a:lstStyle/>
        <a:p>
          <a:endParaRPr lang="ru-RU"/>
        </a:p>
      </dgm:t>
    </dgm:pt>
    <dgm:pt modelId="{60B83574-3BAA-4C3C-9E35-32A2C68F20F0}" type="sibTrans" cxnId="{91F82E8F-B9B7-47AF-8300-FCA6AABF2840}">
      <dgm:prSet/>
      <dgm:spPr/>
      <dgm:t>
        <a:bodyPr/>
        <a:lstStyle/>
        <a:p>
          <a:endParaRPr lang="ru-RU"/>
        </a:p>
      </dgm:t>
    </dgm:pt>
    <dgm:pt modelId="{B4318C8C-977B-470F-AF05-A49954A48F02}">
      <dgm:prSet custT="1"/>
      <dgm:spPr/>
      <dgm:t>
        <a:bodyPr/>
        <a:lstStyle/>
        <a:p>
          <a:pPr rtl="0"/>
          <a:r>
            <a:rPr lang="ru-RU" sz="2000" dirty="0" smtClean="0"/>
            <a:t>перезаключение по мере прохождения конкурса ППС и </a:t>
          </a:r>
          <a:r>
            <a:rPr lang="en-US" sz="2000" dirty="0" smtClean="0"/>
            <a:t>review</a:t>
          </a:r>
          <a:endParaRPr lang="ru-RU" sz="2000" dirty="0"/>
        </a:p>
      </dgm:t>
    </dgm:pt>
    <dgm:pt modelId="{87C8C42F-FEF1-4FF9-AC2C-4F7973735738}" type="parTrans" cxnId="{0AB2984A-B07D-4E4B-881C-033CA96873E3}">
      <dgm:prSet/>
      <dgm:spPr/>
      <dgm:t>
        <a:bodyPr/>
        <a:lstStyle/>
        <a:p>
          <a:endParaRPr lang="ru-RU"/>
        </a:p>
      </dgm:t>
    </dgm:pt>
    <dgm:pt modelId="{6EE27CE7-A13B-4358-A95F-4358BC712B83}" type="sibTrans" cxnId="{0AB2984A-B07D-4E4B-881C-033CA96873E3}">
      <dgm:prSet/>
      <dgm:spPr/>
      <dgm:t>
        <a:bodyPr/>
        <a:lstStyle/>
        <a:p>
          <a:endParaRPr lang="ru-RU"/>
        </a:p>
      </dgm:t>
    </dgm:pt>
    <dgm:pt modelId="{DD4EE32C-A536-4135-988C-DC0ACFC67784}">
      <dgm:prSet custT="1"/>
      <dgm:spPr/>
      <dgm:t>
        <a:bodyPr/>
        <a:lstStyle/>
        <a:p>
          <a:pPr rtl="0"/>
          <a:r>
            <a:rPr lang="ru-RU" sz="2000" dirty="0" smtClean="0"/>
            <a:t>заключение с принятыми на работу в начале учебного года </a:t>
          </a:r>
          <a:endParaRPr lang="ru-RU" sz="2000" dirty="0"/>
        </a:p>
      </dgm:t>
    </dgm:pt>
    <dgm:pt modelId="{FFB9A13A-7F4B-4970-B6CE-CB43D343A6B4}" type="parTrans" cxnId="{7FAA0DFC-7216-4F1C-9D86-F360B9F71109}">
      <dgm:prSet/>
      <dgm:spPr/>
      <dgm:t>
        <a:bodyPr/>
        <a:lstStyle/>
        <a:p>
          <a:endParaRPr lang="ru-RU"/>
        </a:p>
      </dgm:t>
    </dgm:pt>
    <dgm:pt modelId="{78DE4547-30C0-4466-928D-945EB40F350B}" type="sibTrans" cxnId="{7FAA0DFC-7216-4F1C-9D86-F360B9F71109}">
      <dgm:prSet/>
      <dgm:spPr/>
      <dgm:t>
        <a:bodyPr/>
        <a:lstStyle/>
        <a:p>
          <a:endParaRPr lang="ru-RU"/>
        </a:p>
      </dgm:t>
    </dgm:pt>
    <dgm:pt modelId="{206EE9AC-0D88-41E4-9540-E6398BB6F88A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Научные работники</a:t>
          </a:r>
          <a:endParaRPr lang="ru-RU" sz="2400" b="1" dirty="0">
            <a:solidFill>
              <a:schemeClr val="tx1"/>
            </a:solidFill>
          </a:endParaRPr>
        </a:p>
      </dgm:t>
    </dgm:pt>
    <dgm:pt modelId="{8E847885-7360-414B-9461-C45703CC837B}" type="parTrans" cxnId="{EB54C691-D57C-4400-ACDB-F22C65B9B9AC}">
      <dgm:prSet/>
      <dgm:spPr/>
      <dgm:t>
        <a:bodyPr/>
        <a:lstStyle/>
        <a:p>
          <a:endParaRPr lang="ru-RU"/>
        </a:p>
      </dgm:t>
    </dgm:pt>
    <dgm:pt modelId="{DE30F14B-AB07-4A4C-A9D0-18D4D0908B68}" type="sibTrans" cxnId="{EB54C691-D57C-4400-ACDB-F22C65B9B9AC}">
      <dgm:prSet/>
      <dgm:spPr/>
      <dgm:t>
        <a:bodyPr/>
        <a:lstStyle/>
        <a:p>
          <a:endParaRPr lang="ru-RU"/>
        </a:p>
      </dgm:t>
    </dgm:pt>
    <dgm:pt modelId="{5892C857-6795-42A8-AAB1-1D2F7CC51646}">
      <dgm:prSet custT="1"/>
      <dgm:spPr/>
      <dgm:t>
        <a:bodyPr/>
        <a:lstStyle/>
        <a:p>
          <a:pPr rtl="0"/>
          <a:r>
            <a:rPr lang="ru-RU" sz="1800" dirty="0" smtClean="0"/>
            <a:t>после решения вопроса о законодательных ограничениях</a:t>
          </a:r>
          <a:endParaRPr lang="ru-RU" sz="1800" dirty="0"/>
        </a:p>
      </dgm:t>
    </dgm:pt>
    <dgm:pt modelId="{D137AB80-1B0A-4981-A715-7B6A95723035}" type="parTrans" cxnId="{2D4DCD74-6BFC-4DBD-A6D9-3E2B0C5610B8}">
      <dgm:prSet/>
      <dgm:spPr/>
      <dgm:t>
        <a:bodyPr/>
        <a:lstStyle/>
        <a:p>
          <a:endParaRPr lang="ru-RU"/>
        </a:p>
      </dgm:t>
    </dgm:pt>
    <dgm:pt modelId="{932210C5-7E64-4033-80CB-FEFA9E5FBE42}" type="sibTrans" cxnId="{2D4DCD74-6BFC-4DBD-A6D9-3E2B0C5610B8}">
      <dgm:prSet/>
      <dgm:spPr/>
      <dgm:t>
        <a:bodyPr/>
        <a:lstStyle/>
        <a:p>
          <a:endParaRPr lang="ru-RU"/>
        </a:p>
      </dgm:t>
    </dgm:pt>
    <dgm:pt modelId="{2E644A3E-024A-4088-8D24-CA90DBA11639}">
      <dgm:prSet custT="1"/>
      <dgm:spPr/>
      <dgm:t>
        <a:bodyPr/>
        <a:lstStyle/>
        <a:p>
          <a:pPr rtl="0"/>
          <a:r>
            <a:rPr lang="ru-RU" sz="1800" dirty="0" smtClean="0"/>
            <a:t>в течение учебного года</a:t>
          </a:r>
          <a:endParaRPr lang="ru-RU" sz="1800" dirty="0"/>
        </a:p>
      </dgm:t>
    </dgm:pt>
    <dgm:pt modelId="{DA24ABD1-B252-4D66-B346-AAEA65C05252}" type="parTrans" cxnId="{A6E1CE40-B1C2-445A-8FC0-70972D3C30A1}">
      <dgm:prSet/>
      <dgm:spPr/>
      <dgm:t>
        <a:bodyPr/>
        <a:lstStyle/>
        <a:p>
          <a:endParaRPr lang="ru-RU"/>
        </a:p>
      </dgm:t>
    </dgm:pt>
    <dgm:pt modelId="{80579A07-818B-4D55-9226-13FDA72DABF0}" type="sibTrans" cxnId="{A6E1CE40-B1C2-445A-8FC0-70972D3C30A1}">
      <dgm:prSet/>
      <dgm:spPr/>
      <dgm:t>
        <a:bodyPr/>
        <a:lstStyle/>
        <a:p>
          <a:endParaRPr lang="ru-RU"/>
        </a:p>
      </dgm:t>
    </dgm:pt>
    <dgm:pt modelId="{CD4D0F99-F64F-4FC9-B70B-49BA607FA26E}" type="pres">
      <dgm:prSet presAssocID="{5BFFA09D-E191-4A34-92C3-C97755BC2A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726508-B049-4E68-9208-16591B6356ED}" type="pres">
      <dgm:prSet presAssocID="{FF913606-7C1B-4A75-B02C-F0AA68A1D141}" presName="parentLin" presStyleCnt="0"/>
      <dgm:spPr/>
    </dgm:pt>
    <dgm:pt modelId="{CBA8908F-FC69-44B1-A4A6-95797C08565D}" type="pres">
      <dgm:prSet presAssocID="{FF913606-7C1B-4A75-B02C-F0AA68A1D141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2249DAA-985E-469F-A9BE-6C4F01B40DAD}" type="pres">
      <dgm:prSet presAssocID="{FF913606-7C1B-4A75-B02C-F0AA68A1D1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547A9-7301-4BC3-A7A1-513E4314190A}" type="pres">
      <dgm:prSet presAssocID="{FF913606-7C1B-4A75-B02C-F0AA68A1D141}" presName="negativeSpace" presStyleCnt="0"/>
      <dgm:spPr/>
    </dgm:pt>
    <dgm:pt modelId="{03767C7D-4F16-4319-9C94-8E3B5C5E2F71}" type="pres">
      <dgm:prSet presAssocID="{FF913606-7C1B-4A75-B02C-F0AA68A1D14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41791-E413-4F4A-B441-A5127581F3AF}" type="pres">
      <dgm:prSet presAssocID="{CB636326-B8A2-4587-92FB-F7E360D15261}" presName="spaceBetweenRectangles" presStyleCnt="0"/>
      <dgm:spPr/>
    </dgm:pt>
    <dgm:pt modelId="{7988825A-F05C-40E0-B5AB-C2E996BC78EE}" type="pres">
      <dgm:prSet presAssocID="{206EE9AC-0D88-41E4-9540-E6398BB6F88A}" presName="parentLin" presStyleCnt="0"/>
      <dgm:spPr/>
    </dgm:pt>
    <dgm:pt modelId="{7829F889-ECE0-45BA-831E-276E6E308A67}" type="pres">
      <dgm:prSet presAssocID="{206EE9AC-0D88-41E4-9540-E6398BB6F88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B139485-DB2C-4063-A979-E1A5D432A78C}" type="pres">
      <dgm:prSet presAssocID="{206EE9AC-0D88-41E4-9540-E6398BB6F88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247C8-E293-4D3F-820C-1429B1EFAD56}" type="pres">
      <dgm:prSet presAssocID="{206EE9AC-0D88-41E4-9540-E6398BB6F88A}" presName="negativeSpace" presStyleCnt="0"/>
      <dgm:spPr/>
    </dgm:pt>
    <dgm:pt modelId="{C1225F62-A011-467F-9675-BF8043B25443}" type="pres">
      <dgm:prSet presAssocID="{206EE9AC-0D88-41E4-9540-E6398BB6F88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D83B54-BC8C-49E0-A641-D570553FBDBC}" type="presOf" srcId="{5BFFA09D-E191-4A34-92C3-C97755BC2AB4}" destId="{CD4D0F99-F64F-4FC9-B70B-49BA607FA26E}" srcOrd="0" destOrd="0" presId="urn:microsoft.com/office/officeart/2005/8/layout/list1"/>
    <dgm:cxn modelId="{4E86CCF5-B756-44E7-AB81-AF45BBC9AA69}" type="presOf" srcId="{DD4EE32C-A536-4135-988C-DC0ACFC67784}" destId="{03767C7D-4F16-4319-9C94-8E3B5C5E2F71}" srcOrd="0" destOrd="3" presId="urn:microsoft.com/office/officeart/2005/8/layout/list1"/>
    <dgm:cxn modelId="{0238CC51-EE2A-4405-8A47-6650FE2315E5}" type="presOf" srcId="{206EE9AC-0D88-41E4-9540-E6398BB6F88A}" destId="{7B139485-DB2C-4063-A979-E1A5D432A78C}" srcOrd="1" destOrd="0" presId="urn:microsoft.com/office/officeart/2005/8/layout/list1"/>
    <dgm:cxn modelId="{EB54C691-D57C-4400-ACDB-F22C65B9B9AC}" srcId="{5BFFA09D-E191-4A34-92C3-C97755BC2AB4}" destId="{206EE9AC-0D88-41E4-9540-E6398BB6F88A}" srcOrd="1" destOrd="0" parTransId="{8E847885-7360-414B-9461-C45703CC837B}" sibTransId="{DE30F14B-AB07-4A4C-A9D0-18D4D0908B68}"/>
    <dgm:cxn modelId="{91F82E8F-B9B7-47AF-8300-FCA6AABF2840}" srcId="{FF913606-7C1B-4A75-B02C-F0AA68A1D141}" destId="{E39758A6-6982-4ABA-92DA-B6E13B4A741D}" srcOrd="1" destOrd="0" parTransId="{E041D4DC-9059-4EDB-912C-AB7BAB7B2131}" sibTransId="{60B83574-3BAA-4C3C-9E35-32A2C68F20F0}"/>
    <dgm:cxn modelId="{0AB2984A-B07D-4E4B-881C-033CA96873E3}" srcId="{E39758A6-6982-4ABA-92DA-B6E13B4A741D}" destId="{B4318C8C-977B-470F-AF05-A49954A48F02}" srcOrd="0" destOrd="0" parTransId="{87C8C42F-FEF1-4FF9-AC2C-4F7973735738}" sibTransId="{6EE27CE7-A13B-4358-A95F-4358BC712B83}"/>
    <dgm:cxn modelId="{A579C604-7A43-4B12-B3C5-6522D1172A0C}" type="presOf" srcId="{FF913606-7C1B-4A75-B02C-F0AA68A1D141}" destId="{CBA8908F-FC69-44B1-A4A6-95797C08565D}" srcOrd="0" destOrd="0" presId="urn:microsoft.com/office/officeart/2005/8/layout/list1"/>
    <dgm:cxn modelId="{98BBCE7D-5776-479B-9ED9-78523F078764}" type="presOf" srcId="{E39758A6-6982-4ABA-92DA-B6E13B4A741D}" destId="{03767C7D-4F16-4319-9C94-8E3B5C5E2F71}" srcOrd="0" destOrd="1" presId="urn:microsoft.com/office/officeart/2005/8/layout/list1"/>
    <dgm:cxn modelId="{7FAA0DFC-7216-4F1C-9D86-F360B9F71109}" srcId="{E39758A6-6982-4ABA-92DA-B6E13B4A741D}" destId="{DD4EE32C-A536-4135-988C-DC0ACFC67784}" srcOrd="1" destOrd="0" parTransId="{FFB9A13A-7F4B-4970-B6CE-CB43D343A6B4}" sibTransId="{78DE4547-30C0-4466-928D-945EB40F350B}"/>
    <dgm:cxn modelId="{EB7947B8-64F9-43DA-8D34-B6D62A5FAEFA}" srcId="{5BFFA09D-E191-4A34-92C3-C97755BC2AB4}" destId="{FF913606-7C1B-4A75-B02C-F0AA68A1D141}" srcOrd="0" destOrd="0" parTransId="{7E11E9F2-447B-41A1-9830-E3BB8DB7087D}" sibTransId="{CB636326-B8A2-4587-92FB-F7E360D15261}"/>
    <dgm:cxn modelId="{0D4F7DBF-AFB2-4CD6-936A-E21575C21281}" type="presOf" srcId="{5892C857-6795-42A8-AAB1-1D2F7CC51646}" destId="{C1225F62-A011-467F-9675-BF8043B25443}" srcOrd="0" destOrd="0" presId="urn:microsoft.com/office/officeart/2005/8/layout/list1"/>
    <dgm:cxn modelId="{93ECE26A-D3AF-4B81-B87E-F35D597318A9}" type="presOf" srcId="{2E644A3E-024A-4088-8D24-CA90DBA11639}" destId="{C1225F62-A011-467F-9675-BF8043B25443}" srcOrd="0" destOrd="1" presId="urn:microsoft.com/office/officeart/2005/8/layout/list1"/>
    <dgm:cxn modelId="{23402B06-C708-45BC-93F0-C676B9FFF895}" type="presOf" srcId="{FF913606-7C1B-4A75-B02C-F0AA68A1D141}" destId="{C2249DAA-985E-469F-A9BE-6C4F01B40DAD}" srcOrd="1" destOrd="0" presId="urn:microsoft.com/office/officeart/2005/8/layout/list1"/>
    <dgm:cxn modelId="{6D6DCDE7-187F-4DE5-8FC1-B409F8E3BE3C}" type="presOf" srcId="{B4318C8C-977B-470F-AF05-A49954A48F02}" destId="{03767C7D-4F16-4319-9C94-8E3B5C5E2F71}" srcOrd="0" destOrd="2" presId="urn:microsoft.com/office/officeart/2005/8/layout/list1"/>
    <dgm:cxn modelId="{0FF14D9E-17DB-42A4-8DB3-262ADF366043}" srcId="{FF913606-7C1B-4A75-B02C-F0AA68A1D141}" destId="{B95B370B-A2C1-4FAC-BA68-266DE6B8483F}" srcOrd="0" destOrd="0" parTransId="{406FF4F8-D2BE-4213-BE6C-AC43A404CB08}" sibTransId="{4E69B2D2-24DE-490A-9FF6-D4D93633ED7B}"/>
    <dgm:cxn modelId="{B5AF1A10-1CBB-40CC-A011-9A2099C3548C}" type="presOf" srcId="{B95B370B-A2C1-4FAC-BA68-266DE6B8483F}" destId="{03767C7D-4F16-4319-9C94-8E3B5C5E2F71}" srcOrd="0" destOrd="0" presId="urn:microsoft.com/office/officeart/2005/8/layout/list1"/>
    <dgm:cxn modelId="{5D567DAD-9F52-4B68-BC6D-C98E6CDADC0C}" type="presOf" srcId="{206EE9AC-0D88-41E4-9540-E6398BB6F88A}" destId="{7829F889-ECE0-45BA-831E-276E6E308A67}" srcOrd="0" destOrd="0" presId="urn:microsoft.com/office/officeart/2005/8/layout/list1"/>
    <dgm:cxn modelId="{2D4DCD74-6BFC-4DBD-A6D9-3E2B0C5610B8}" srcId="{206EE9AC-0D88-41E4-9540-E6398BB6F88A}" destId="{5892C857-6795-42A8-AAB1-1D2F7CC51646}" srcOrd="0" destOrd="0" parTransId="{D137AB80-1B0A-4981-A715-7B6A95723035}" sibTransId="{932210C5-7E64-4033-80CB-FEFA9E5FBE42}"/>
    <dgm:cxn modelId="{A6E1CE40-B1C2-445A-8FC0-70972D3C30A1}" srcId="{206EE9AC-0D88-41E4-9540-E6398BB6F88A}" destId="{2E644A3E-024A-4088-8D24-CA90DBA11639}" srcOrd="1" destOrd="0" parTransId="{DA24ABD1-B252-4D66-B346-AAEA65C05252}" sibTransId="{80579A07-818B-4D55-9226-13FDA72DABF0}"/>
    <dgm:cxn modelId="{32571A33-E676-4B44-9E35-60BAB68732C0}" type="presParOf" srcId="{CD4D0F99-F64F-4FC9-B70B-49BA607FA26E}" destId="{C5726508-B049-4E68-9208-16591B6356ED}" srcOrd="0" destOrd="0" presId="urn:microsoft.com/office/officeart/2005/8/layout/list1"/>
    <dgm:cxn modelId="{AC3B0CB4-65F5-45E8-A4C6-BEEC15E1A073}" type="presParOf" srcId="{C5726508-B049-4E68-9208-16591B6356ED}" destId="{CBA8908F-FC69-44B1-A4A6-95797C08565D}" srcOrd="0" destOrd="0" presId="urn:microsoft.com/office/officeart/2005/8/layout/list1"/>
    <dgm:cxn modelId="{1CA5EE36-5DFF-4F32-BB6E-E9EFB2AD3D15}" type="presParOf" srcId="{C5726508-B049-4E68-9208-16591B6356ED}" destId="{C2249DAA-985E-469F-A9BE-6C4F01B40DAD}" srcOrd="1" destOrd="0" presId="urn:microsoft.com/office/officeart/2005/8/layout/list1"/>
    <dgm:cxn modelId="{D8C05BBE-5A81-4725-B39F-177236DD1533}" type="presParOf" srcId="{CD4D0F99-F64F-4FC9-B70B-49BA607FA26E}" destId="{BAD547A9-7301-4BC3-A7A1-513E4314190A}" srcOrd="1" destOrd="0" presId="urn:microsoft.com/office/officeart/2005/8/layout/list1"/>
    <dgm:cxn modelId="{9144B526-D7D4-489B-9615-44EF4897B6E9}" type="presParOf" srcId="{CD4D0F99-F64F-4FC9-B70B-49BA607FA26E}" destId="{03767C7D-4F16-4319-9C94-8E3B5C5E2F71}" srcOrd="2" destOrd="0" presId="urn:microsoft.com/office/officeart/2005/8/layout/list1"/>
    <dgm:cxn modelId="{0B004351-B0D2-470F-A38B-B5EFF0ECD5BC}" type="presParOf" srcId="{CD4D0F99-F64F-4FC9-B70B-49BA607FA26E}" destId="{3CF41791-E413-4F4A-B441-A5127581F3AF}" srcOrd="3" destOrd="0" presId="urn:microsoft.com/office/officeart/2005/8/layout/list1"/>
    <dgm:cxn modelId="{9E97BEB1-E946-4C9E-9AD7-6940FF9DD3B4}" type="presParOf" srcId="{CD4D0F99-F64F-4FC9-B70B-49BA607FA26E}" destId="{7988825A-F05C-40E0-B5AB-C2E996BC78EE}" srcOrd="4" destOrd="0" presId="urn:microsoft.com/office/officeart/2005/8/layout/list1"/>
    <dgm:cxn modelId="{2B3DD00A-494B-484D-930D-D998D57239E9}" type="presParOf" srcId="{7988825A-F05C-40E0-B5AB-C2E996BC78EE}" destId="{7829F889-ECE0-45BA-831E-276E6E308A67}" srcOrd="0" destOrd="0" presId="urn:microsoft.com/office/officeart/2005/8/layout/list1"/>
    <dgm:cxn modelId="{F3376AC6-D38C-4CA2-9810-507B207E4A52}" type="presParOf" srcId="{7988825A-F05C-40E0-B5AB-C2E996BC78EE}" destId="{7B139485-DB2C-4063-A979-E1A5D432A78C}" srcOrd="1" destOrd="0" presId="urn:microsoft.com/office/officeart/2005/8/layout/list1"/>
    <dgm:cxn modelId="{4F01B66E-7A32-4206-89A2-AFB730806021}" type="presParOf" srcId="{CD4D0F99-F64F-4FC9-B70B-49BA607FA26E}" destId="{14C247C8-E293-4D3F-820C-1429B1EFAD56}" srcOrd="5" destOrd="0" presId="urn:microsoft.com/office/officeart/2005/8/layout/list1"/>
    <dgm:cxn modelId="{FF9337AF-31C1-46FB-9703-C91FD16F8B08}" type="presParOf" srcId="{CD4D0F99-F64F-4FC9-B70B-49BA607FA26E}" destId="{C1225F62-A011-467F-9675-BF8043B2544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8BC2527-F6C6-4A5E-981C-81AC287AB17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20C1D9-C1BE-4031-B7F2-81C6EFD91945}">
      <dgm:prSet phldrT="[Текст]" custT="1"/>
      <dgm:spPr/>
      <dgm:t>
        <a:bodyPr/>
        <a:lstStyle/>
        <a:p>
          <a:r>
            <a:rPr lang="ru-RU" sz="2300" b="1" smtClean="0"/>
            <a:t>Разные инструменты для измерения трех функций</a:t>
          </a:r>
          <a:endParaRPr lang="ru-RU" sz="2300" b="1" dirty="0"/>
        </a:p>
      </dgm:t>
    </dgm:pt>
    <dgm:pt modelId="{180F9B9C-6F2F-434A-A572-395CAEC31516}" type="parTrans" cxnId="{BCD0E419-34AA-46BA-AD54-6012965719B3}">
      <dgm:prSet/>
      <dgm:spPr/>
      <dgm:t>
        <a:bodyPr/>
        <a:lstStyle/>
        <a:p>
          <a:endParaRPr lang="ru-RU"/>
        </a:p>
      </dgm:t>
    </dgm:pt>
    <dgm:pt modelId="{24E25B85-34C4-42D0-A535-02C1BD961DDB}" type="sibTrans" cxnId="{BCD0E419-34AA-46BA-AD54-6012965719B3}">
      <dgm:prSet/>
      <dgm:spPr/>
      <dgm:t>
        <a:bodyPr/>
        <a:lstStyle/>
        <a:p>
          <a:endParaRPr lang="ru-RU"/>
        </a:p>
      </dgm:t>
    </dgm:pt>
    <dgm:pt modelId="{E6F180CC-FE57-4432-AB3C-7BC9403444EF}">
      <dgm:prSet phldrT="[Текст]" custT="1"/>
      <dgm:spPr/>
      <dgm:t>
        <a:bodyPr/>
        <a:lstStyle/>
        <a:p>
          <a:r>
            <a:rPr lang="ru-RU" sz="2300" b="1" smtClean="0"/>
            <a:t>Субъективность критериев оценки организационной нагрузки </a:t>
          </a:r>
          <a:endParaRPr lang="ru-RU" sz="2300" b="1" dirty="0"/>
        </a:p>
      </dgm:t>
    </dgm:pt>
    <dgm:pt modelId="{E77E9B87-BC81-4A9A-A1C3-87FB4B5BC9D7}" type="parTrans" cxnId="{C6181DE3-097D-4C1C-9151-2CBB2446ABE6}">
      <dgm:prSet/>
      <dgm:spPr/>
      <dgm:t>
        <a:bodyPr/>
        <a:lstStyle/>
        <a:p>
          <a:endParaRPr lang="ru-RU"/>
        </a:p>
      </dgm:t>
    </dgm:pt>
    <dgm:pt modelId="{1ACA82E6-C89B-4970-A5E2-FF8B14A37DA0}" type="sibTrans" cxnId="{C6181DE3-097D-4C1C-9151-2CBB2446ABE6}">
      <dgm:prSet/>
      <dgm:spPr/>
      <dgm:t>
        <a:bodyPr/>
        <a:lstStyle/>
        <a:p>
          <a:endParaRPr lang="ru-RU"/>
        </a:p>
      </dgm:t>
    </dgm:pt>
    <dgm:pt modelId="{4C30331C-4237-482B-A971-AFA71E139168}">
      <dgm:prSet phldrT="[Текст]" custT="1"/>
      <dgm:spPr/>
      <dgm:t>
        <a:bodyPr/>
        <a:lstStyle/>
        <a:p>
          <a:r>
            <a:rPr lang="ru-RU" sz="2300" b="1" smtClean="0"/>
            <a:t>Сопротивление НПР изменениям</a:t>
          </a:r>
          <a:endParaRPr lang="ru-RU" sz="2300" b="1" dirty="0"/>
        </a:p>
      </dgm:t>
    </dgm:pt>
    <dgm:pt modelId="{842CAF0E-DAD2-45FB-95B0-655E553A88FD}" type="parTrans" cxnId="{D9B01DFE-E054-46CF-BAAB-A85011A4EC4C}">
      <dgm:prSet/>
      <dgm:spPr/>
      <dgm:t>
        <a:bodyPr/>
        <a:lstStyle/>
        <a:p>
          <a:endParaRPr lang="ru-RU"/>
        </a:p>
      </dgm:t>
    </dgm:pt>
    <dgm:pt modelId="{8E660E7C-B920-4722-8855-0A8D8CB79352}" type="sibTrans" cxnId="{D9B01DFE-E054-46CF-BAAB-A85011A4EC4C}">
      <dgm:prSet/>
      <dgm:spPr/>
      <dgm:t>
        <a:bodyPr/>
        <a:lstStyle/>
        <a:p>
          <a:endParaRPr lang="ru-RU"/>
        </a:p>
      </dgm:t>
    </dgm:pt>
    <dgm:pt modelId="{5CF88735-C4C2-4AC5-A27C-F5730122E165}">
      <dgm:prSet phldrT="[Текст]" custT="1"/>
      <dgm:spPr/>
      <dgm:t>
        <a:bodyPr/>
        <a:lstStyle/>
        <a:p>
          <a:r>
            <a:rPr lang="ru-RU" sz="2300" b="1" smtClean="0"/>
            <a:t>Недостаточный уровень делегирования полномочий руководителям структурных подразделений</a:t>
          </a:r>
          <a:endParaRPr lang="ru-RU" sz="2300" b="1" dirty="0"/>
        </a:p>
      </dgm:t>
    </dgm:pt>
    <dgm:pt modelId="{85523AEF-5502-4937-A00F-88DE2077F1F2}" type="parTrans" cxnId="{C44D5DDA-35F3-473A-95D3-C3584BE15E0A}">
      <dgm:prSet/>
      <dgm:spPr/>
      <dgm:t>
        <a:bodyPr/>
        <a:lstStyle/>
        <a:p>
          <a:endParaRPr lang="ru-RU"/>
        </a:p>
      </dgm:t>
    </dgm:pt>
    <dgm:pt modelId="{EE5DEB50-A62A-463B-A822-E3E62A2A4861}" type="sibTrans" cxnId="{C44D5DDA-35F3-473A-95D3-C3584BE15E0A}">
      <dgm:prSet/>
      <dgm:spPr/>
      <dgm:t>
        <a:bodyPr/>
        <a:lstStyle/>
        <a:p>
          <a:endParaRPr lang="ru-RU"/>
        </a:p>
      </dgm:t>
    </dgm:pt>
    <dgm:pt modelId="{A9FAE9F1-29AB-4A98-A6E1-D1E13FAED6C9}">
      <dgm:prSet phldrT="[Текст]" custT="1"/>
      <dgm:spPr/>
      <dgm:t>
        <a:bodyPr/>
        <a:lstStyle/>
        <a:p>
          <a:r>
            <a:rPr lang="ru-RU" sz="2300" b="1" dirty="0" smtClean="0"/>
            <a:t>Большой объем работы по перезаключению трудовых договоров типа «единый контракт»</a:t>
          </a:r>
          <a:endParaRPr lang="ru-RU" sz="2300" b="1" dirty="0"/>
        </a:p>
      </dgm:t>
    </dgm:pt>
    <dgm:pt modelId="{6DB0D2B1-6923-4701-86DE-C78F2968C46C}" type="parTrans" cxnId="{948698C1-2E1C-4C4F-A8A2-2A686CBFFC47}">
      <dgm:prSet/>
      <dgm:spPr/>
      <dgm:t>
        <a:bodyPr/>
        <a:lstStyle/>
        <a:p>
          <a:endParaRPr lang="ru-RU"/>
        </a:p>
      </dgm:t>
    </dgm:pt>
    <dgm:pt modelId="{7E03697A-9FA5-4425-AE65-58118D52632F}" type="sibTrans" cxnId="{948698C1-2E1C-4C4F-A8A2-2A686CBFFC47}">
      <dgm:prSet/>
      <dgm:spPr/>
      <dgm:t>
        <a:bodyPr/>
        <a:lstStyle/>
        <a:p>
          <a:endParaRPr lang="ru-RU"/>
        </a:p>
      </dgm:t>
    </dgm:pt>
    <dgm:pt modelId="{A0AD17B8-C6C2-402D-9DE2-0AC9A8294E8B}">
      <dgm:prSet phldrT="[Текст]" custT="1"/>
      <dgm:spPr/>
      <dgm:t>
        <a:bodyPr/>
        <a:lstStyle/>
        <a:p>
          <a:r>
            <a:rPr lang="ru-RU" sz="2300" b="1" dirty="0" smtClean="0"/>
            <a:t>Появление дополнительной отчетности</a:t>
          </a:r>
          <a:endParaRPr lang="ru-RU" sz="2300" b="1" dirty="0"/>
        </a:p>
      </dgm:t>
    </dgm:pt>
    <dgm:pt modelId="{F7BC3B5D-9F94-441E-BE4B-AB05D77FF871}" type="parTrans" cxnId="{A26B1F31-35E2-44FA-A7FF-8CE7D6557CAA}">
      <dgm:prSet/>
      <dgm:spPr/>
      <dgm:t>
        <a:bodyPr/>
        <a:lstStyle/>
        <a:p>
          <a:endParaRPr lang="ru-RU"/>
        </a:p>
      </dgm:t>
    </dgm:pt>
    <dgm:pt modelId="{ACDEC444-80C3-4682-9213-A0E37BEE38A2}" type="sibTrans" cxnId="{A26B1F31-35E2-44FA-A7FF-8CE7D6557CAA}">
      <dgm:prSet/>
      <dgm:spPr/>
      <dgm:t>
        <a:bodyPr/>
        <a:lstStyle/>
        <a:p>
          <a:endParaRPr lang="ru-RU"/>
        </a:p>
      </dgm:t>
    </dgm:pt>
    <dgm:pt modelId="{C39C5414-F992-4BDE-99B1-7240BC4FC674}" type="pres">
      <dgm:prSet presAssocID="{D8BC2527-F6C6-4A5E-981C-81AC287AB1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C4A914-DFBA-4C9C-8B2B-8CE89EA9E63A}" type="pres">
      <dgm:prSet presAssocID="{CF20C1D9-C1BE-4031-B7F2-81C6EFD91945}" presName="parentLin" presStyleCnt="0"/>
      <dgm:spPr/>
    </dgm:pt>
    <dgm:pt modelId="{C93AA8E6-87D9-4801-AAD4-BED017FF6AE7}" type="pres">
      <dgm:prSet presAssocID="{CF20C1D9-C1BE-4031-B7F2-81C6EFD9194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782AA23-DFC0-45B5-8CD2-2F3A85385D13}" type="pres">
      <dgm:prSet presAssocID="{CF20C1D9-C1BE-4031-B7F2-81C6EFD91945}" presName="parentText" presStyleLbl="node1" presStyleIdx="0" presStyleCnt="6" custScaleX="138487" custScaleY="518953" custLinFactNeighborX="32066" custLinFactNeighborY="-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31AD0-79A4-48F1-BC4F-D60098FA2550}" type="pres">
      <dgm:prSet presAssocID="{CF20C1D9-C1BE-4031-B7F2-81C6EFD91945}" presName="negativeSpace" presStyleCnt="0"/>
      <dgm:spPr/>
    </dgm:pt>
    <dgm:pt modelId="{B03C09BC-C097-4E69-8ACC-6180656F49E5}" type="pres">
      <dgm:prSet presAssocID="{CF20C1D9-C1BE-4031-B7F2-81C6EFD91945}" presName="childText" presStyleLbl="conFgAcc1" presStyleIdx="0" presStyleCnt="6">
        <dgm:presLayoutVars>
          <dgm:bulletEnabled val="1"/>
        </dgm:presLayoutVars>
      </dgm:prSet>
      <dgm:spPr/>
    </dgm:pt>
    <dgm:pt modelId="{56D723F0-454F-46E1-95A4-8985D848FE40}" type="pres">
      <dgm:prSet presAssocID="{24E25B85-34C4-42D0-A535-02C1BD961DDB}" presName="spaceBetweenRectangles" presStyleCnt="0"/>
      <dgm:spPr/>
    </dgm:pt>
    <dgm:pt modelId="{A69A2811-A385-4422-A5AC-F88454AE13C7}" type="pres">
      <dgm:prSet presAssocID="{E6F180CC-FE57-4432-AB3C-7BC9403444EF}" presName="parentLin" presStyleCnt="0"/>
      <dgm:spPr/>
    </dgm:pt>
    <dgm:pt modelId="{FD211B9E-FBED-49E2-B35B-4B2E27A244DB}" type="pres">
      <dgm:prSet presAssocID="{E6F180CC-FE57-4432-AB3C-7BC9403444E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07A5DBF-70DF-4F86-96FE-EA88001BDD65}" type="pres">
      <dgm:prSet presAssocID="{E6F180CC-FE57-4432-AB3C-7BC9403444EF}" presName="parentText" presStyleLbl="node1" presStyleIdx="1" presStyleCnt="6" custScaleX="136048" custScaleY="476373" custLinFactNeighborX="7512" custLinFactNeighborY="-97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6F039-57D3-4E86-A6F8-9FBF64F69AEC}" type="pres">
      <dgm:prSet presAssocID="{E6F180CC-FE57-4432-AB3C-7BC9403444EF}" presName="negativeSpace" presStyleCnt="0"/>
      <dgm:spPr/>
    </dgm:pt>
    <dgm:pt modelId="{35C3E859-FFDA-4379-9318-3361F30C3C1B}" type="pres">
      <dgm:prSet presAssocID="{E6F180CC-FE57-4432-AB3C-7BC9403444EF}" presName="childText" presStyleLbl="conFgAcc1" presStyleIdx="1" presStyleCnt="6">
        <dgm:presLayoutVars>
          <dgm:bulletEnabled val="1"/>
        </dgm:presLayoutVars>
      </dgm:prSet>
      <dgm:spPr/>
    </dgm:pt>
    <dgm:pt modelId="{04BDBC23-0183-42BF-A723-9BE6BE6E4262}" type="pres">
      <dgm:prSet presAssocID="{1ACA82E6-C89B-4970-A5E2-FF8B14A37DA0}" presName="spaceBetweenRectangles" presStyleCnt="0"/>
      <dgm:spPr/>
    </dgm:pt>
    <dgm:pt modelId="{BCEACF11-F5D8-4650-BEB7-0BBE994B0A47}" type="pres">
      <dgm:prSet presAssocID="{4C30331C-4237-482B-A971-AFA71E139168}" presName="parentLin" presStyleCnt="0"/>
      <dgm:spPr/>
    </dgm:pt>
    <dgm:pt modelId="{5E899905-EF4F-4387-BE43-350118B7C5D0}" type="pres">
      <dgm:prSet presAssocID="{4C30331C-4237-482B-A971-AFA71E139168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2749E348-9B47-4B39-AF07-1BEF61230F0F}" type="pres">
      <dgm:prSet presAssocID="{4C30331C-4237-482B-A971-AFA71E139168}" presName="parentText" presStyleLbl="node1" presStyleIdx="2" presStyleCnt="6" custScaleX="140038" custScaleY="3603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53A70-375A-4517-9F90-FA1DE03C50A6}" type="pres">
      <dgm:prSet presAssocID="{4C30331C-4237-482B-A971-AFA71E139168}" presName="negativeSpace" presStyleCnt="0"/>
      <dgm:spPr/>
    </dgm:pt>
    <dgm:pt modelId="{B462A3C7-132C-4275-BF9D-3C1A828184A0}" type="pres">
      <dgm:prSet presAssocID="{4C30331C-4237-482B-A971-AFA71E139168}" presName="childText" presStyleLbl="conFgAcc1" presStyleIdx="2" presStyleCnt="6">
        <dgm:presLayoutVars>
          <dgm:bulletEnabled val="1"/>
        </dgm:presLayoutVars>
      </dgm:prSet>
      <dgm:spPr/>
    </dgm:pt>
    <dgm:pt modelId="{A4746A01-42E6-42D2-9A4B-C25BA7F97CFF}" type="pres">
      <dgm:prSet presAssocID="{8E660E7C-B920-4722-8855-0A8D8CB79352}" presName="spaceBetweenRectangles" presStyleCnt="0"/>
      <dgm:spPr/>
    </dgm:pt>
    <dgm:pt modelId="{7F811318-65AE-4E1F-BC98-1887BACD40C9}" type="pres">
      <dgm:prSet presAssocID="{5CF88735-C4C2-4AC5-A27C-F5730122E165}" presName="parentLin" presStyleCnt="0"/>
      <dgm:spPr/>
    </dgm:pt>
    <dgm:pt modelId="{6FB9CC57-7A67-49A3-AC8F-44226B7095B4}" type="pres">
      <dgm:prSet presAssocID="{5CF88735-C4C2-4AC5-A27C-F5730122E165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E71CE4FB-A75F-46F8-96C4-836A9465504A}" type="pres">
      <dgm:prSet presAssocID="{5CF88735-C4C2-4AC5-A27C-F5730122E165}" presName="parentText" presStyleLbl="node1" presStyleIdx="3" presStyleCnt="6" custScaleX="142997" custScaleY="5209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6EDBD-AEC2-4456-8969-A646B4D5BD63}" type="pres">
      <dgm:prSet presAssocID="{5CF88735-C4C2-4AC5-A27C-F5730122E165}" presName="negativeSpace" presStyleCnt="0"/>
      <dgm:spPr/>
    </dgm:pt>
    <dgm:pt modelId="{88FF2FBA-6513-424E-B0DF-256DF7BF58FC}" type="pres">
      <dgm:prSet presAssocID="{5CF88735-C4C2-4AC5-A27C-F5730122E165}" presName="childText" presStyleLbl="conFgAcc1" presStyleIdx="3" presStyleCnt="6">
        <dgm:presLayoutVars>
          <dgm:bulletEnabled val="1"/>
        </dgm:presLayoutVars>
      </dgm:prSet>
      <dgm:spPr/>
    </dgm:pt>
    <dgm:pt modelId="{B38BD589-3CDC-49E9-AEBA-D6492CFCC6C6}" type="pres">
      <dgm:prSet presAssocID="{EE5DEB50-A62A-463B-A822-E3E62A2A4861}" presName="spaceBetweenRectangles" presStyleCnt="0"/>
      <dgm:spPr/>
    </dgm:pt>
    <dgm:pt modelId="{8F45E02A-B17C-40BE-ADC7-DF1A15C5642A}" type="pres">
      <dgm:prSet presAssocID="{A9FAE9F1-29AB-4A98-A6E1-D1E13FAED6C9}" presName="parentLin" presStyleCnt="0"/>
      <dgm:spPr/>
    </dgm:pt>
    <dgm:pt modelId="{E410F8F7-6147-4773-9491-ADE87117BE49}" type="pres">
      <dgm:prSet presAssocID="{A9FAE9F1-29AB-4A98-A6E1-D1E13FAED6C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1FD5182F-CCC6-4DFA-B8FE-7AE50BA2BD17}" type="pres">
      <dgm:prSet presAssocID="{A9FAE9F1-29AB-4A98-A6E1-D1E13FAED6C9}" presName="parentText" presStyleLbl="node1" presStyleIdx="4" presStyleCnt="6" custScaleX="142997" custScaleY="5430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C2FEA-B22F-4A12-B41E-ED99DBFD3720}" type="pres">
      <dgm:prSet presAssocID="{A9FAE9F1-29AB-4A98-A6E1-D1E13FAED6C9}" presName="negativeSpace" presStyleCnt="0"/>
      <dgm:spPr/>
    </dgm:pt>
    <dgm:pt modelId="{07CE48C5-6DF0-4EB9-9675-0DE452BDE6E5}" type="pres">
      <dgm:prSet presAssocID="{A9FAE9F1-29AB-4A98-A6E1-D1E13FAED6C9}" presName="childText" presStyleLbl="conFgAcc1" presStyleIdx="4" presStyleCnt="6">
        <dgm:presLayoutVars>
          <dgm:bulletEnabled val="1"/>
        </dgm:presLayoutVars>
      </dgm:prSet>
      <dgm:spPr/>
    </dgm:pt>
    <dgm:pt modelId="{F6798F42-8279-4B80-AB7E-9E6080372783}" type="pres">
      <dgm:prSet presAssocID="{7E03697A-9FA5-4425-AE65-58118D52632F}" presName="spaceBetweenRectangles" presStyleCnt="0"/>
      <dgm:spPr/>
    </dgm:pt>
    <dgm:pt modelId="{7D9F09F0-7313-4FAB-8BB9-70E65C43977F}" type="pres">
      <dgm:prSet presAssocID="{A0AD17B8-C6C2-402D-9DE2-0AC9A8294E8B}" presName="parentLin" presStyleCnt="0"/>
      <dgm:spPr/>
    </dgm:pt>
    <dgm:pt modelId="{9E9A1E48-B99B-4AB6-B910-9D41680C147C}" type="pres">
      <dgm:prSet presAssocID="{A0AD17B8-C6C2-402D-9DE2-0AC9A8294E8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04BAEB3F-E788-43D0-9439-0B2348DD87C6}" type="pres">
      <dgm:prSet presAssocID="{A0AD17B8-C6C2-402D-9DE2-0AC9A8294E8B}" presName="parentText" presStyleLbl="node1" presStyleIdx="5" presStyleCnt="6" custScaleX="138128" custScaleY="464091" custLinFactNeighborX="14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6EDE3-47E5-4DEF-AC75-2160D0BE9280}" type="pres">
      <dgm:prSet presAssocID="{A0AD17B8-C6C2-402D-9DE2-0AC9A8294E8B}" presName="negativeSpace" presStyleCnt="0"/>
      <dgm:spPr/>
    </dgm:pt>
    <dgm:pt modelId="{659CA94D-2EEF-4978-8D17-9CA89DE8E060}" type="pres">
      <dgm:prSet presAssocID="{A0AD17B8-C6C2-402D-9DE2-0AC9A8294E8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241E961-B8DC-4C08-A87B-AC5EB1A0EE45}" type="presOf" srcId="{5CF88735-C4C2-4AC5-A27C-F5730122E165}" destId="{6FB9CC57-7A67-49A3-AC8F-44226B7095B4}" srcOrd="0" destOrd="0" presId="urn:microsoft.com/office/officeart/2005/8/layout/list1"/>
    <dgm:cxn modelId="{19165829-9C54-45B0-8756-FE1DD25E1390}" type="presOf" srcId="{A9FAE9F1-29AB-4A98-A6E1-D1E13FAED6C9}" destId="{1FD5182F-CCC6-4DFA-B8FE-7AE50BA2BD17}" srcOrd="1" destOrd="0" presId="urn:microsoft.com/office/officeart/2005/8/layout/list1"/>
    <dgm:cxn modelId="{7C19065A-67CC-415C-81E0-5A4602295A0F}" type="presOf" srcId="{E6F180CC-FE57-4432-AB3C-7BC9403444EF}" destId="{A07A5DBF-70DF-4F86-96FE-EA88001BDD65}" srcOrd="1" destOrd="0" presId="urn:microsoft.com/office/officeart/2005/8/layout/list1"/>
    <dgm:cxn modelId="{A26B1F31-35E2-44FA-A7FF-8CE7D6557CAA}" srcId="{D8BC2527-F6C6-4A5E-981C-81AC287AB175}" destId="{A0AD17B8-C6C2-402D-9DE2-0AC9A8294E8B}" srcOrd="5" destOrd="0" parTransId="{F7BC3B5D-9F94-441E-BE4B-AB05D77FF871}" sibTransId="{ACDEC444-80C3-4682-9213-A0E37BEE38A2}"/>
    <dgm:cxn modelId="{948698C1-2E1C-4C4F-A8A2-2A686CBFFC47}" srcId="{D8BC2527-F6C6-4A5E-981C-81AC287AB175}" destId="{A9FAE9F1-29AB-4A98-A6E1-D1E13FAED6C9}" srcOrd="4" destOrd="0" parTransId="{6DB0D2B1-6923-4701-86DE-C78F2968C46C}" sibTransId="{7E03697A-9FA5-4425-AE65-58118D52632F}"/>
    <dgm:cxn modelId="{C6181DE3-097D-4C1C-9151-2CBB2446ABE6}" srcId="{D8BC2527-F6C6-4A5E-981C-81AC287AB175}" destId="{E6F180CC-FE57-4432-AB3C-7BC9403444EF}" srcOrd="1" destOrd="0" parTransId="{E77E9B87-BC81-4A9A-A1C3-87FB4B5BC9D7}" sibTransId="{1ACA82E6-C89B-4970-A5E2-FF8B14A37DA0}"/>
    <dgm:cxn modelId="{FEA5A2D1-E6BF-4B41-8F8E-0A3678A820D9}" type="presOf" srcId="{4C30331C-4237-482B-A971-AFA71E139168}" destId="{5E899905-EF4F-4387-BE43-350118B7C5D0}" srcOrd="0" destOrd="0" presId="urn:microsoft.com/office/officeart/2005/8/layout/list1"/>
    <dgm:cxn modelId="{FD4D1D4C-5C10-4BE8-82E6-85C0E96365DE}" type="presOf" srcId="{A9FAE9F1-29AB-4A98-A6E1-D1E13FAED6C9}" destId="{E410F8F7-6147-4773-9491-ADE87117BE49}" srcOrd="0" destOrd="0" presId="urn:microsoft.com/office/officeart/2005/8/layout/list1"/>
    <dgm:cxn modelId="{38F09757-36F9-4902-9F28-7DF9F833F97C}" type="presOf" srcId="{CF20C1D9-C1BE-4031-B7F2-81C6EFD91945}" destId="{E782AA23-DFC0-45B5-8CD2-2F3A85385D13}" srcOrd="1" destOrd="0" presId="urn:microsoft.com/office/officeart/2005/8/layout/list1"/>
    <dgm:cxn modelId="{F898BA8B-9752-43CD-9F18-235C9E68B21A}" type="presOf" srcId="{D8BC2527-F6C6-4A5E-981C-81AC287AB175}" destId="{C39C5414-F992-4BDE-99B1-7240BC4FC674}" srcOrd="0" destOrd="0" presId="urn:microsoft.com/office/officeart/2005/8/layout/list1"/>
    <dgm:cxn modelId="{B7884190-D742-40E3-9433-6317E40893B6}" type="presOf" srcId="{E6F180CC-FE57-4432-AB3C-7BC9403444EF}" destId="{FD211B9E-FBED-49E2-B35B-4B2E27A244DB}" srcOrd="0" destOrd="0" presId="urn:microsoft.com/office/officeart/2005/8/layout/list1"/>
    <dgm:cxn modelId="{43E52420-3563-4E11-AEFB-0AE299FFB355}" type="presOf" srcId="{A0AD17B8-C6C2-402D-9DE2-0AC9A8294E8B}" destId="{04BAEB3F-E788-43D0-9439-0B2348DD87C6}" srcOrd="1" destOrd="0" presId="urn:microsoft.com/office/officeart/2005/8/layout/list1"/>
    <dgm:cxn modelId="{E77EA696-194C-4EF5-8C58-3CF03E85630E}" type="presOf" srcId="{CF20C1D9-C1BE-4031-B7F2-81C6EFD91945}" destId="{C93AA8E6-87D9-4801-AAD4-BED017FF6AE7}" srcOrd="0" destOrd="0" presId="urn:microsoft.com/office/officeart/2005/8/layout/list1"/>
    <dgm:cxn modelId="{C44D5DDA-35F3-473A-95D3-C3584BE15E0A}" srcId="{D8BC2527-F6C6-4A5E-981C-81AC287AB175}" destId="{5CF88735-C4C2-4AC5-A27C-F5730122E165}" srcOrd="3" destOrd="0" parTransId="{85523AEF-5502-4937-A00F-88DE2077F1F2}" sibTransId="{EE5DEB50-A62A-463B-A822-E3E62A2A4861}"/>
    <dgm:cxn modelId="{8C62F893-DA23-458D-AB8B-1D153B9217BB}" type="presOf" srcId="{A0AD17B8-C6C2-402D-9DE2-0AC9A8294E8B}" destId="{9E9A1E48-B99B-4AB6-B910-9D41680C147C}" srcOrd="0" destOrd="0" presId="urn:microsoft.com/office/officeart/2005/8/layout/list1"/>
    <dgm:cxn modelId="{BCD0E419-34AA-46BA-AD54-6012965719B3}" srcId="{D8BC2527-F6C6-4A5E-981C-81AC287AB175}" destId="{CF20C1D9-C1BE-4031-B7F2-81C6EFD91945}" srcOrd="0" destOrd="0" parTransId="{180F9B9C-6F2F-434A-A572-395CAEC31516}" sibTransId="{24E25B85-34C4-42D0-A535-02C1BD961DDB}"/>
    <dgm:cxn modelId="{D9B01DFE-E054-46CF-BAAB-A85011A4EC4C}" srcId="{D8BC2527-F6C6-4A5E-981C-81AC287AB175}" destId="{4C30331C-4237-482B-A971-AFA71E139168}" srcOrd="2" destOrd="0" parTransId="{842CAF0E-DAD2-45FB-95B0-655E553A88FD}" sibTransId="{8E660E7C-B920-4722-8855-0A8D8CB79352}"/>
    <dgm:cxn modelId="{1F3B9AC5-A5EC-467F-B9C1-6027D03DB5A4}" type="presOf" srcId="{5CF88735-C4C2-4AC5-A27C-F5730122E165}" destId="{E71CE4FB-A75F-46F8-96C4-836A9465504A}" srcOrd="1" destOrd="0" presId="urn:microsoft.com/office/officeart/2005/8/layout/list1"/>
    <dgm:cxn modelId="{8A763DE8-5784-4474-B3B7-A7E54444BB7A}" type="presOf" srcId="{4C30331C-4237-482B-A971-AFA71E139168}" destId="{2749E348-9B47-4B39-AF07-1BEF61230F0F}" srcOrd="1" destOrd="0" presId="urn:microsoft.com/office/officeart/2005/8/layout/list1"/>
    <dgm:cxn modelId="{306A0FBE-F1B5-4349-BF01-FBDFD44D79DB}" type="presParOf" srcId="{C39C5414-F992-4BDE-99B1-7240BC4FC674}" destId="{DDC4A914-DFBA-4C9C-8B2B-8CE89EA9E63A}" srcOrd="0" destOrd="0" presId="urn:microsoft.com/office/officeart/2005/8/layout/list1"/>
    <dgm:cxn modelId="{521EB92B-8B4E-4321-A36F-ECDEED65F0F6}" type="presParOf" srcId="{DDC4A914-DFBA-4C9C-8B2B-8CE89EA9E63A}" destId="{C93AA8E6-87D9-4801-AAD4-BED017FF6AE7}" srcOrd="0" destOrd="0" presId="urn:microsoft.com/office/officeart/2005/8/layout/list1"/>
    <dgm:cxn modelId="{F577DF4F-A300-420F-BA78-F033ADD71B87}" type="presParOf" srcId="{DDC4A914-DFBA-4C9C-8B2B-8CE89EA9E63A}" destId="{E782AA23-DFC0-45B5-8CD2-2F3A85385D13}" srcOrd="1" destOrd="0" presId="urn:microsoft.com/office/officeart/2005/8/layout/list1"/>
    <dgm:cxn modelId="{BE91321B-65BD-4173-870A-418585B97BDE}" type="presParOf" srcId="{C39C5414-F992-4BDE-99B1-7240BC4FC674}" destId="{F8B31AD0-79A4-48F1-BC4F-D60098FA2550}" srcOrd="1" destOrd="0" presId="urn:microsoft.com/office/officeart/2005/8/layout/list1"/>
    <dgm:cxn modelId="{87ECFAFA-0E6B-4E41-AA51-D4220D7EED06}" type="presParOf" srcId="{C39C5414-F992-4BDE-99B1-7240BC4FC674}" destId="{B03C09BC-C097-4E69-8ACC-6180656F49E5}" srcOrd="2" destOrd="0" presId="urn:microsoft.com/office/officeart/2005/8/layout/list1"/>
    <dgm:cxn modelId="{C801FF67-4948-4F06-9937-0658AA8C579E}" type="presParOf" srcId="{C39C5414-F992-4BDE-99B1-7240BC4FC674}" destId="{56D723F0-454F-46E1-95A4-8985D848FE40}" srcOrd="3" destOrd="0" presId="urn:microsoft.com/office/officeart/2005/8/layout/list1"/>
    <dgm:cxn modelId="{3AEE4645-0B69-4CF2-9731-294FD6BB1C5F}" type="presParOf" srcId="{C39C5414-F992-4BDE-99B1-7240BC4FC674}" destId="{A69A2811-A385-4422-A5AC-F88454AE13C7}" srcOrd="4" destOrd="0" presId="urn:microsoft.com/office/officeart/2005/8/layout/list1"/>
    <dgm:cxn modelId="{749CF369-8593-4B4E-8861-A2B7BAC4375B}" type="presParOf" srcId="{A69A2811-A385-4422-A5AC-F88454AE13C7}" destId="{FD211B9E-FBED-49E2-B35B-4B2E27A244DB}" srcOrd="0" destOrd="0" presId="urn:microsoft.com/office/officeart/2005/8/layout/list1"/>
    <dgm:cxn modelId="{8C38BDDE-4C11-44C3-B1C7-F297B20C81A9}" type="presParOf" srcId="{A69A2811-A385-4422-A5AC-F88454AE13C7}" destId="{A07A5DBF-70DF-4F86-96FE-EA88001BDD65}" srcOrd="1" destOrd="0" presId="urn:microsoft.com/office/officeart/2005/8/layout/list1"/>
    <dgm:cxn modelId="{5C50ABD4-0409-4CDE-9CED-7CEB8D8B3EBF}" type="presParOf" srcId="{C39C5414-F992-4BDE-99B1-7240BC4FC674}" destId="{3496F039-57D3-4E86-A6F8-9FBF64F69AEC}" srcOrd="5" destOrd="0" presId="urn:microsoft.com/office/officeart/2005/8/layout/list1"/>
    <dgm:cxn modelId="{4E35DD70-6107-4276-A320-2F8B948624D0}" type="presParOf" srcId="{C39C5414-F992-4BDE-99B1-7240BC4FC674}" destId="{35C3E859-FFDA-4379-9318-3361F30C3C1B}" srcOrd="6" destOrd="0" presId="urn:microsoft.com/office/officeart/2005/8/layout/list1"/>
    <dgm:cxn modelId="{B2CA3A1E-1293-471A-B45F-15ABDD861D45}" type="presParOf" srcId="{C39C5414-F992-4BDE-99B1-7240BC4FC674}" destId="{04BDBC23-0183-42BF-A723-9BE6BE6E4262}" srcOrd="7" destOrd="0" presId="urn:microsoft.com/office/officeart/2005/8/layout/list1"/>
    <dgm:cxn modelId="{60C1592C-F6D0-4138-950E-91CF42DA8550}" type="presParOf" srcId="{C39C5414-F992-4BDE-99B1-7240BC4FC674}" destId="{BCEACF11-F5D8-4650-BEB7-0BBE994B0A47}" srcOrd="8" destOrd="0" presId="urn:microsoft.com/office/officeart/2005/8/layout/list1"/>
    <dgm:cxn modelId="{55072124-CDA8-40D9-9BE7-0093421A469D}" type="presParOf" srcId="{BCEACF11-F5D8-4650-BEB7-0BBE994B0A47}" destId="{5E899905-EF4F-4387-BE43-350118B7C5D0}" srcOrd="0" destOrd="0" presId="urn:microsoft.com/office/officeart/2005/8/layout/list1"/>
    <dgm:cxn modelId="{97DFA46A-FC25-48E4-AFB1-C8231EA64ECC}" type="presParOf" srcId="{BCEACF11-F5D8-4650-BEB7-0BBE994B0A47}" destId="{2749E348-9B47-4B39-AF07-1BEF61230F0F}" srcOrd="1" destOrd="0" presId="urn:microsoft.com/office/officeart/2005/8/layout/list1"/>
    <dgm:cxn modelId="{A03A0979-8BBF-49BA-BC8F-97C84981CF18}" type="presParOf" srcId="{C39C5414-F992-4BDE-99B1-7240BC4FC674}" destId="{D5B53A70-375A-4517-9F90-FA1DE03C50A6}" srcOrd="9" destOrd="0" presId="urn:microsoft.com/office/officeart/2005/8/layout/list1"/>
    <dgm:cxn modelId="{56D385D0-547A-4C5E-B18A-89C127325C16}" type="presParOf" srcId="{C39C5414-F992-4BDE-99B1-7240BC4FC674}" destId="{B462A3C7-132C-4275-BF9D-3C1A828184A0}" srcOrd="10" destOrd="0" presId="urn:microsoft.com/office/officeart/2005/8/layout/list1"/>
    <dgm:cxn modelId="{8CDB2B4E-7009-4087-9D88-6C205D69932A}" type="presParOf" srcId="{C39C5414-F992-4BDE-99B1-7240BC4FC674}" destId="{A4746A01-42E6-42D2-9A4B-C25BA7F97CFF}" srcOrd="11" destOrd="0" presId="urn:microsoft.com/office/officeart/2005/8/layout/list1"/>
    <dgm:cxn modelId="{B35C8578-B797-49E6-8539-15AE13BB2EF8}" type="presParOf" srcId="{C39C5414-F992-4BDE-99B1-7240BC4FC674}" destId="{7F811318-65AE-4E1F-BC98-1887BACD40C9}" srcOrd="12" destOrd="0" presId="urn:microsoft.com/office/officeart/2005/8/layout/list1"/>
    <dgm:cxn modelId="{8F6B430F-8FD1-4251-B7C5-91C82B2440A3}" type="presParOf" srcId="{7F811318-65AE-4E1F-BC98-1887BACD40C9}" destId="{6FB9CC57-7A67-49A3-AC8F-44226B7095B4}" srcOrd="0" destOrd="0" presId="urn:microsoft.com/office/officeart/2005/8/layout/list1"/>
    <dgm:cxn modelId="{3D1BACD3-402C-477B-85E9-A1055302C8C6}" type="presParOf" srcId="{7F811318-65AE-4E1F-BC98-1887BACD40C9}" destId="{E71CE4FB-A75F-46F8-96C4-836A9465504A}" srcOrd="1" destOrd="0" presId="urn:microsoft.com/office/officeart/2005/8/layout/list1"/>
    <dgm:cxn modelId="{2E9CD3D6-75EE-4E67-BCB8-40E5F84F4164}" type="presParOf" srcId="{C39C5414-F992-4BDE-99B1-7240BC4FC674}" destId="{2046EDBD-AEC2-4456-8969-A646B4D5BD63}" srcOrd="13" destOrd="0" presId="urn:microsoft.com/office/officeart/2005/8/layout/list1"/>
    <dgm:cxn modelId="{4F4410AF-9AE6-48A8-9CEB-E9277D415E90}" type="presParOf" srcId="{C39C5414-F992-4BDE-99B1-7240BC4FC674}" destId="{88FF2FBA-6513-424E-B0DF-256DF7BF58FC}" srcOrd="14" destOrd="0" presId="urn:microsoft.com/office/officeart/2005/8/layout/list1"/>
    <dgm:cxn modelId="{51CA2CED-89E1-4027-9377-EBF6D0F3660C}" type="presParOf" srcId="{C39C5414-F992-4BDE-99B1-7240BC4FC674}" destId="{B38BD589-3CDC-49E9-AEBA-D6492CFCC6C6}" srcOrd="15" destOrd="0" presId="urn:microsoft.com/office/officeart/2005/8/layout/list1"/>
    <dgm:cxn modelId="{BB764878-0468-4638-A147-1E92D40FEB30}" type="presParOf" srcId="{C39C5414-F992-4BDE-99B1-7240BC4FC674}" destId="{8F45E02A-B17C-40BE-ADC7-DF1A15C5642A}" srcOrd="16" destOrd="0" presId="urn:microsoft.com/office/officeart/2005/8/layout/list1"/>
    <dgm:cxn modelId="{6DADF424-FBD4-4B3A-BF2D-7DCDF4C693CB}" type="presParOf" srcId="{8F45E02A-B17C-40BE-ADC7-DF1A15C5642A}" destId="{E410F8F7-6147-4773-9491-ADE87117BE49}" srcOrd="0" destOrd="0" presId="urn:microsoft.com/office/officeart/2005/8/layout/list1"/>
    <dgm:cxn modelId="{3396A7C5-503D-4FDC-86A5-F3BC651343C9}" type="presParOf" srcId="{8F45E02A-B17C-40BE-ADC7-DF1A15C5642A}" destId="{1FD5182F-CCC6-4DFA-B8FE-7AE50BA2BD17}" srcOrd="1" destOrd="0" presId="urn:microsoft.com/office/officeart/2005/8/layout/list1"/>
    <dgm:cxn modelId="{07605CBA-E9FA-40BE-A2CA-A3FB7F5A222D}" type="presParOf" srcId="{C39C5414-F992-4BDE-99B1-7240BC4FC674}" destId="{1F1C2FEA-B22F-4A12-B41E-ED99DBFD3720}" srcOrd="17" destOrd="0" presId="urn:microsoft.com/office/officeart/2005/8/layout/list1"/>
    <dgm:cxn modelId="{3FAB591C-DCA1-4A2A-962B-EA98F4035B2D}" type="presParOf" srcId="{C39C5414-F992-4BDE-99B1-7240BC4FC674}" destId="{07CE48C5-6DF0-4EB9-9675-0DE452BDE6E5}" srcOrd="18" destOrd="0" presId="urn:microsoft.com/office/officeart/2005/8/layout/list1"/>
    <dgm:cxn modelId="{83494C1A-C864-463E-AA9A-B181BBA35F82}" type="presParOf" srcId="{C39C5414-F992-4BDE-99B1-7240BC4FC674}" destId="{F6798F42-8279-4B80-AB7E-9E6080372783}" srcOrd="19" destOrd="0" presId="urn:microsoft.com/office/officeart/2005/8/layout/list1"/>
    <dgm:cxn modelId="{1AE214CC-6D2C-4EC8-85BD-DCCCCAAB8DA3}" type="presParOf" srcId="{C39C5414-F992-4BDE-99B1-7240BC4FC674}" destId="{7D9F09F0-7313-4FAB-8BB9-70E65C43977F}" srcOrd="20" destOrd="0" presId="urn:microsoft.com/office/officeart/2005/8/layout/list1"/>
    <dgm:cxn modelId="{141DE1D0-5A40-42DC-981D-24CBDDB2AEA4}" type="presParOf" srcId="{7D9F09F0-7313-4FAB-8BB9-70E65C43977F}" destId="{9E9A1E48-B99B-4AB6-B910-9D41680C147C}" srcOrd="0" destOrd="0" presId="urn:microsoft.com/office/officeart/2005/8/layout/list1"/>
    <dgm:cxn modelId="{6A6A2D68-2D2D-4107-9268-B62ACC464499}" type="presParOf" srcId="{7D9F09F0-7313-4FAB-8BB9-70E65C43977F}" destId="{04BAEB3F-E788-43D0-9439-0B2348DD87C6}" srcOrd="1" destOrd="0" presId="urn:microsoft.com/office/officeart/2005/8/layout/list1"/>
    <dgm:cxn modelId="{696717AA-C644-4C6D-96F5-64CE52CD16B3}" type="presParOf" srcId="{C39C5414-F992-4BDE-99B1-7240BC4FC674}" destId="{90E6EDE3-47E5-4DEF-AC75-2160D0BE9280}" srcOrd="21" destOrd="0" presId="urn:microsoft.com/office/officeart/2005/8/layout/list1"/>
    <dgm:cxn modelId="{5924A1D9-A111-43D2-B9A8-39577A273B6F}" type="presParOf" srcId="{C39C5414-F992-4BDE-99B1-7240BC4FC674}" destId="{659CA94D-2EEF-4978-8D17-9CA89DE8E06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71AB49-821F-4F03-BC08-DDC22B03EAD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311176-F62A-4345-88DB-B4403AA7577E}">
      <dgm:prSet custT="1"/>
      <dgm:spPr/>
      <dgm:t>
        <a:bodyPr/>
        <a:lstStyle/>
        <a:p>
          <a:pPr rtl="0"/>
          <a:r>
            <a:rPr lang="ru-RU" sz="2400" b="1" smtClean="0"/>
            <a:t>Привлечение научных работников к преподавательской деятельности</a:t>
          </a:r>
          <a:endParaRPr lang="ru-RU" sz="2400" b="1" dirty="0"/>
        </a:p>
      </dgm:t>
    </dgm:pt>
    <dgm:pt modelId="{9517DBA9-4769-46BA-8E55-1709F2058785}" type="parTrans" cxnId="{A092018B-AF9C-4EA5-BBF8-462952CF6E88}">
      <dgm:prSet/>
      <dgm:spPr/>
      <dgm:t>
        <a:bodyPr/>
        <a:lstStyle/>
        <a:p>
          <a:endParaRPr lang="ru-RU"/>
        </a:p>
      </dgm:t>
    </dgm:pt>
    <dgm:pt modelId="{207B4A74-B2D7-4F73-A1EF-31A3813CFCAC}" type="sibTrans" cxnId="{A092018B-AF9C-4EA5-BBF8-462952CF6E88}">
      <dgm:prSet/>
      <dgm:spPr/>
      <dgm:t>
        <a:bodyPr/>
        <a:lstStyle/>
        <a:p>
          <a:endParaRPr lang="ru-RU"/>
        </a:p>
      </dgm:t>
    </dgm:pt>
    <dgm:pt modelId="{2FD10C83-B137-4AD5-9635-ED676CB6C0AE}">
      <dgm:prSet custT="1"/>
      <dgm:spPr/>
      <dgm:t>
        <a:bodyPr/>
        <a:lstStyle/>
        <a:p>
          <a:pPr rtl="0"/>
          <a:r>
            <a:rPr lang="ru-RU" sz="2200" b="1" smtClean="0"/>
            <a:t>Внесение в трудовой договор обязательств НПР по подготовке научных публикаций, количество и качество которых должно соответствовать критериям Университета</a:t>
          </a:r>
          <a:endParaRPr lang="ru-RU" sz="2200" b="1" dirty="0"/>
        </a:p>
      </dgm:t>
    </dgm:pt>
    <dgm:pt modelId="{039CF0C4-A024-463C-B691-6FAB538B871E}" type="parTrans" cxnId="{8B43887D-F8FA-4593-A284-85F9D3A33EC0}">
      <dgm:prSet/>
      <dgm:spPr/>
      <dgm:t>
        <a:bodyPr/>
        <a:lstStyle/>
        <a:p>
          <a:endParaRPr lang="ru-RU"/>
        </a:p>
      </dgm:t>
    </dgm:pt>
    <dgm:pt modelId="{9C3DF773-A6B0-453E-B9FB-9D3ED7A6745C}" type="sibTrans" cxnId="{8B43887D-F8FA-4593-A284-85F9D3A33EC0}">
      <dgm:prSet/>
      <dgm:spPr/>
      <dgm:t>
        <a:bodyPr/>
        <a:lstStyle/>
        <a:p>
          <a:endParaRPr lang="ru-RU"/>
        </a:p>
      </dgm:t>
    </dgm:pt>
    <dgm:pt modelId="{74CBDC6E-D63F-49A7-AB0F-CB2A93AA5E23}">
      <dgm:prSet custT="1"/>
      <dgm:spPr/>
      <dgm:t>
        <a:bodyPr/>
        <a:lstStyle/>
        <a:p>
          <a:pPr rtl="0"/>
          <a:r>
            <a:rPr lang="ru-RU" sz="2400" b="1" smtClean="0"/>
            <a:t>Выполнение условий трудового договора для дистанционной и частично дистанционной работы</a:t>
          </a:r>
          <a:endParaRPr lang="ru-RU" sz="2400" b="1" dirty="0"/>
        </a:p>
      </dgm:t>
    </dgm:pt>
    <dgm:pt modelId="{DAD0C39E-6F18-4E9A-AB08-A0F0184EB0E8}" type="parTrans" cxnId="{106E0EC8-C257-47F8-B21B-39AC32F43B8D}">
      <dgm:prSet/>
      <dgm:spPr/>
      <dgm:t>
        <a:bodyPr/>
        <a:lstStyle/>
        <a:p>
          <a:endParaRPr lang="ru-RU"/>
        </a:p>
      </dgm:t>
    </dgm:pt>
    <dgm:pt modelId="{85B7892D-5864-4804-A610-9170D46010E0}" type="sibTrans" cxnId="{106E0EC8-C257-47F8-B21B-39AC32F43B8D}">
      <dgm:prSet/>
      <dgm:spPr/>
      <dgm:t>
        <a:bodyPr/>
        <a:lstStyle/>
        <a:p>
          <a:endParaRPr lang="ru-RU"/>
        </a:p>
      </dgm:t>
    </dgm:pt>
    <dgm:pt modelId="{9AF22F72-9650-40F5-A3CC-A7C1EDF5CDF8}" type="pres">
      <dgm:prSet presAssocID="{2871AB49-821F-4F03-BC08-DDC22B03EA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8F7BF3-9634-48DC-9D7C-B88304B19F14}" type="pres">
      <dgm:prSet presAssocID="{95311176-F62A-4345-88DB-B4403AA7577E}" presName="parentLin" presStyleCnt="0"/>
      <dgm:spPr/>
    </dgm:pt>
    <dgm:pt modelId="{CAA9B382-9EE9-4754-AAEC-6D63A4A4A613}" type="pres">
      <dgm:prSet presAssocID="{95311176-F62A-4345-88DB-B4403AA7577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8174170-C773-4BB3-BF58-9A3D51001CF9}" type="pres">
      <dgm:prSet presAssocID="{95311176-F62A-4345-88DB-B4403AA7577E}" presName="parentText" presStyleLbl="node1" presStyleIdx="0" presStyleCnt="3" custScaleX="138907" custScaleY="841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162AA-F5A5-45EE-8104-FB9D9F719985}" type="pres">
      <dgm:prSet presAssocID="{95311176-F62A-4345-88DB-B4403AA7577E}" presName="negativeSpace" presStyleCnt="0"/>
      <dgm:spPr/>
    </dgm:pt>
    <dgm:pt modelId="{C6C09A1D-C885-4AA3-945F-FB0D3FFA96FE}" type="pres">
      <dgm:prSet presAssocID="{95311176-F62A-4345-88DB-B4403AA7577E}" presName="childText" presStyleLbl="conFgAcc1" presStyleIdx="0" presStyleCnt="3">
        <dgm:presLayoutVars>
          <dgm:bulletEnabled val="1"/>
        </dgm:presLayoutVars>
      </dgm:prSet>
      <dgm:spPr/>
    </dgm:pt>
    <dgm:pt modelId="{32C725DA-BF7F-44DB-B89E-45C52147CBFF}" type="pres">
      <dgm:prSet presAssocID="{207B4A74-B2D7-4F73-A1EF-31A3813CFCAC}" presName="spaceBetweenRectangles" presStyleCnt="0"/>
      <dgm:spPr/>
    </dgm:pt>
    <dgm:pt modelId="{34F13233-C4E1-4EDE-82D7-9171A0801D09}" type="pres">
      <dgm:prSet presAssocID="{2FD10C83-B137-4AD5-9635-ED676CB6C0AE}" presName="parentLin" presStyleCnt="0"/>
      <dgm:spPr/>
    </dgm:pt>
    <dgm:pt modelId="{F77671A7-B1EC-4469-B5B1-BDEF8F1904CA}" type="pres">
      <dgm:prSet presAssocID="{2FD10C83-B137-4AD5-9635-ED676CB6C0A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65FB7CA-7035-4F5B-A5F6-1FEA49CD2524}" type="pres">
      <dgm:prSet presAssocID="{2FD10C83-B137-4AD5-9635-ED676CB6C0AE}" presName="parentText" presStyleLbl="node1" presStyleIdx="1" presStyleCnt="3" custScaleX="137177" custScaleY="7323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DBC0F-C60F-4199-BAC6-864BA8953205}" type="pres">
      <dgm:prSet presAssocID="{2FD10C83-B137-4AD5-9635-ED676CB6C0AE}" presName="negativeSpace" presStyleCnt="0"/>
      <dgm:spPr/>
    </dgm:pt>
    <dgm:pt modelId="{6B394423-2B5B-4A10-A981-8B102B4FD813}" type="pres">
      <dgm:prSet presAssocID="{2FD10C83-B137-4AD5-9635-ED676CB6C0AE}" presName="childText" presStyleLbl="conFgAcc1" presStyleIdx="1" presStyleCnt="3">
        <dgm:presLayoutVars>
          <dgm:bulletEnabled val="1"/>
        </dgm:presLayoutVars>
      </dgm:prSet>
      <dgm:spPr/>
    </dgm:pt>
    <dgm:pt modelId="{852F681E-E011-4F39-9442-B877F7BBF6AA}" type="pres">
      <dgm:prSet presAssocID="{9C3DF773-A6B0-453E-B9FB-9D3ED7A6745C}" presName="spaceBetweenRectangles" presStyleCnt="0"/>
      <dgm:spPr/>
    </dgm:pt>
    <dgm:pt modelId="{AA8B2D51-153F-4FFE-88F5-627AE6ECDB2B}" type="pres">
      <dgm:prSet presAssocID="{74CBDC6E-D63F-49A7-AB0F-CB2A93AA5E23}" presName="parentLin" presStyleCnt="0"/>
      <dgm:spPr/>
    </dgm:pt>
    <dgm:pt modelId="{BAF7032C-CA8A-4021-906F-A4608E9E5617}" type="pres">
      <dgm:prSet presAssocID="{74CBDC6E-D63F-49A7-AB0F-CB2A93AA5E2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D3E15D4-CDFC-4713-8919-1D5381BD427A}" type="pres">
      <dgm:prSet presAssocID="{74CBDC6E-D63F-49A7-AB0F-CB2A93AA5E23}" presName="parentText" presStyleLbl="node1" presStyleIdx="2" presStyleCnt="3" custScaleX="135955" custScaleY="8479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8E4C8-E953-43F3-AEA1-EA6FB8E3A956}" type="pres">
      <dgm:prSet presAssocID="{74CBDC6E-D63F-49A7-AB0F-CB2A93AA5E23}" presName="negativeSpace" presStyleCnt="0"/>
      <dgm:spPr/>
    </dgm:pt>
    <dgm:pt modelId="{FE5351F8-8D85-41DF-BE36-C7B289095BA4}" type="pres">
      <dgm:prSet presAssocID="{74CBDC6E-D63F-49A7-AB0F-CB2A93AA5E2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92018B-AF9C-4EA5-BBF8-462952CF6E88}" srcId="{2871AB49-821F-4F03-BC08-DDC22B03EADB}" destId="{95311176-F62A-4345-88DB-B4403AA7577E}" srcOrd="0" destOrd="0" parTransId="{9517DBA9-4769-46BA-8E55-1709F2058785}" sibTransId="{207B4A74-B2D7-4F73-A1EF-31A3813CFCAC}"/>
    <dgm:cxn modelId="{C1BEFEDB-C71B-4C56-9537-F90993E9D1F2}" type="presOf" srcId="{74CBDC6E-D63F-49A7-AB0F-CB2A93AA5E23}" destId="{BD3E15D4-CDFC-4713-8919-1D5381BD427A}" srcOrd="1" destOrd="0" presId="urn:microsoft.com/office/officeart/2005/8/layout/list1"/>
    <dgm:cxn modelId="{0DB1AEB8-2616-4E97-B5B3-2DB0A3A580C6}" type="presOf" srcId="{2871AB49-821F-4F03-BC08-DDC22B03EADB}" destId="{9AF22F72-9650-40F5-A3CC-A7C1EDF5CDF8}" srcOrd="0" destOrd="0" presId="urn:microsoft.com/office/officeart/2005/8/layout/list1"/>
    <dgm:cxn modelId="{106E0EC8-C257-47F8-B21B-39AC32F43B8D}" srcId="{2871AB49-821F-4F03-BC08-DDC22B03EADB}" destId="{74CBDC6E-D63F-49A7-AB0F-CB2A93AA5E23}" srcOrd="2" destOrd="0" parTransId="{DAD0C39E-6F18-4E9A-AB08-A0F0184EB0E8}" sibTransId="{85B7892D-5864-4804-A610-9170D46010E0}"/>
    <dgm:cxn modelId="{5A1A5014-B1F3-44BC-9D17-FB90C2DAFBB9}" type="presOf" srcId="{2FD10C83-B137-4AD5-9635-ED676CB6C0AE}" destId="{F77671A7-B1EC-4469-B5B1-BDEF8F1904CA}" srcOrd="0" destOrd="0" presId="urn:microsoft.com/office/officeart/2005/8/layout/list1"/>
    <dgm:cxn modelId="{CD2D3F3B-1362-4A5C-9362-18826B270CA0}" type="presOf" srcId="{2FD10C83-B137-4AD5-9635-ED676CB6C0AE}" destId="{B65FB7CA-7035-4F5B-A5F6-1FEA49CD2524}" srcOrd="1" destOrd="0" presId="urn:microsoft.com/office/officeart/2005/8/layout/list1"/>
    <dgm:cxn modelId="{52D51A35-3ADB-4883-932E-9290F8D70144}" type="presOf" srcId="{74CBDC6E-D63F-49A7-AB0F-CB2A93AA5E23}" destId="{BAF7032C-CA8A-4021-906F-A4608E9E5617}" srcOrd="0" destOrd="0" presId="urn:microsoft.com/office/officeart/2005/8/layout/list1"/>
    <dgm:cxn modelId="{C8CD7A71-9D7D-4B93-BD09-3CDC73F91F0F}" type="presOf" srcId="{95311176-F62A-4345-88DB-B4403AA7577E}" destId="{CAA9B382-9EE9-4754-AAEC-6D63A4A4A613}" srcOrd="0" destOrd="0" presId="urn:microsoft.com/office/officeart/2005/8/layout/list1"/>
    <dgm:cxn modelId="{8B43887D-F8FA-4593-A284-85F9D3A33EC0}" srcId="{2871AB49-821F-4F03-BC08-DDC22B03EADB}" destId="{2FD10C83-B137-4AD5-9635-ED676CB6C0AE}" srcOrd="1" destOrd="0" parTransId="{039CF0C4-A024-463C-B691-6FAB538B871E}" sibTransId="{9C3DF773-A6B0-453E-B9FB-9D3ED7A6745C}"/>
    <dgm:cxn modelId="{95763634-22D0-44A2-82DD-2085A1DDDFAC}" type="presOf" srcId="{95311176-F62A-4345-88DB-B4403AA7577E}" destId="{C8174170-C773-4BB3-BF58-9A3D51001CF9}" srcOrd="1" destOrd="0" presId="urn:microsoft.com/office/officeart/2005/8/layout/list1"/>
    <dgm:cxn modelId="{6C285A96-F957-411E-9C95-94386C0DE335}" type="presParOf" srcId="{9AF22F72-9650-40F5-A3CC-A7C1EDF5CDF8}" destId="{0C8F7BF3-9634-48DC-9D7C-B88304B19F14}" srcOrd="0" destOrd="0" presId="urn:microsoft.com/office/officeart/2005/8/layout/list1"/>
    <dgm:cxn modelId="{32DDCF0F-7A83-42AE-9BBD-03692BAE267C}" type="presParOf" srcId="{0C8F7BF3-9634-48DC-9D7C-B88304B19F14}" destId="{CAA9B382-9EE9-4754-AAEC-6D63A4A4A613}" srcOrd="0" destOrd="0" presId="urn:microsoft.com/office/officeart/2005/8/layout/list1"/>
    <dgm:cxn modelId="{1EA4EF46-E61C-4A98-8EF3-A830A8C9BBDF}" type="presParOf" srcId="{0C8F7BF3-9634-48DC-9D7C-B88304B19F14}" destId="{C8174170-C773-4BB3-BF58-9A3D51001CF9}" srcOrd="1" destOrd="0" presId="urn:microsoft.com/office/officeart/2005/8/layout/list1"/>
    <dgm:cxn modelId="{AEFB0C67-A090-4611-A466-0580C037478E}" type="presParOf" srcId="{9AF22F72-9650-40F5-A3CC-A7C1EDF5CDF8}" destId="{309162AA-F5A5-45EE-8104-FB9D9F719985}" srcOrd="1" destOrd="0" presId="urn:microsoft.com/office/officeart/2005/8/layout/list1"/>
    <dgm:cxn modelId="{4DB445C1-8025-4A43-9E92-36765B993285}" type="presParOf" srcId="{9AF22F72-9650-40F5-A3CC-A7C1EDF5CDF8}" destId="{C6C09A1D-C885-4AA3-945F-FB0D3FFA96FE}" srcOrd="2" destOrd="0" presId="urn:microsoft.com/office/officeart/2005/8/layout/list1"/>
    <dgm:cxn modelId="{7ADFA74A-586F-42D0-8450-4D6891B840C0}" type="presParOf" srcId="{9AF22F72-9650-40F5-A3CC-A7C1EDF5CDF8}" destId="{32C725DA-BF7F-44DB-B89E-45C52147CBFF}" srcOrd="3" destOrd="0" presId="urn:microsoft.com/office/officeart/2005/8/layout/list1"/>
    <dgm:cxn modelId="{43483F20-95FF-456F-8FCC-6E54DA08B4C7}" type="presParOf" srcId="{9AF22F72-9650-40F5-A3CC-A7C1EDF5CDF8}" destId="{34F13233-C4E1-4EDE-82D7-9171A0801D09}" srcOrd="4" destOrd="0" presId="urn:microsoft.com/office/officeart/2005/8/layout/list1"/>
    <dgm:cxn modelId="{FCE64E16-E28D-4A43-A214-B81D81247306}" type="presParOf" srcId="{34F13233-C4E1-4EDE-82D7-9171A0801D09}" destId="{F77671A7-B1EC-4469-B5B1-BDEF8F1904CA}" srcOrd="0" destOrd="0" presId="urn:microsoft.com/office/officeart/2005/8/layout/list1"/>
    <dgm:cxn modelId="{BA9167B9-58D3-44AF-9956-577E6421AC8B}" type="presParOf" srcId="{34F13233-C4E1-4EDE-82D7-9171A0801D09}" destId="{B65FB7CA-7035-4F5B-A5F6-1FEA49CD2524}" srcOrd="1" destOrd="0" presId="urn:microsoft.com/office/officeart/2005/8/layout/list1"/>
    <dgm:cxn modelId="{7C628C3C-6E69-49B2-A0AC-5505D3DE5A5E}" type="presParOf" srcId="{9AF22F72-9650-40F5-A3CC-A7C1EDF5CDF8}" destId="{8B1DBC0F-C60F-4199-BAC6-864BA8953205}" srcOrd="5" destOrd="0" presId="urn:microsoft.com/office/officeart/2005/8/layout/list1"/>
    <dgm:cxn modelId="{7941D5B1-AAB1-4E5F-951A-8680EE2AF205}" type="presParOf" srcId="{9AF22F72-9650-40F5-A3CC-A7C1EDF5CDF8}" destId="{6B394423-2B5B-4A10-A981-8B102B4FD813}" srcOrd="6" destOrd="0" presId="urn:microsoft.com/office/officeart/2005/8/layout/list1"/>
    <dgm:cxn modelId="{9DEA53B7-E93D-4028-AE35-0CF7DC00C26C}" type="presParOf" srcId="{9AF22F72-9650-40F5-A3CC-A7C1EDF5CDF8}" destId="{852F681E-E011-4F39-9442-B877F7BBF6AA}" srcOrd="7" destOrd="0" presId="urn:microsoft.com/office/officeart/2005/8/layout/list1"/>
    <dgm:cxn modelId="{A86DB451-DE5D-4564-B3EA-59837F01EF30}" type="presParOf" srcId="{9AF22F72-9650-40F5-A3CC-A7C1EDF5CDF8}" destId="{AA8B2D51-153F-4FFE-88F5-627AE6ECDB2B}" srcOrd="8" destOrd="0" presId="urn:microsoft.com/office/officeart/2005/8/layout/list1"/>
    <dgm:cxn modelId="{51F36E1C-7452-45DE-B30F-BA40B4B890EF}" type="presParOf" srcId="{AA8B2D51-153F-4FFE-88F5-627AE6ECDB2B}" destId="{BAF7032C-CA8A-4021-906F-A4608E9E5617}" srcOrd="0" destOrd="0" presId="urn:microsoft.com/office/officeart/2005/8/layout/list1"/>
    <dgm:cxn modelId="{7F0EB606-CAE8-4179-A562-BD61A89BEC6C}" type="presParOf" srcId="{AA8B2D51-153F-4FFE-88F5-627AE6ECDB2B}" destId="{BD3E15D4-CDFC-4713-8919-1D5381BD427A}" srcOrd="1" destOrd="0" presId="urn:microsoft.com/office/officeart/2005/8/layout/list1"/>
    <dgm:cxn modelId="{9E7D038C-1005-4E6B-9FFC-9CA1F1D5344A}" type="presParOf" srcId="{9AF22F72-9650-40F5-A3CC-A7C1EDF5CDF8}" destId="{E4D8E4C8-E953-43F3-AEA1-EA6FB8E3A956}" srcOrd="9" destOrd="0" presId="urn:microsoft.com/office/officeart/2005/8/layout/list1"/>
    <dgm:cxn modelId="{A99EF2DB-4CEF-4F19-8BEA-F264A1BB24DB}" type="presParOf" srcId="{9AF22F72-9650-40F5-A3CC-A7C1EDF5CDF8}" destId="{FE5351F8-8D85-41DF-BE36-C7B289095B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C874CA-BAFE-422E-A55B-72599A8860C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6FCE85-A5D4-4B80-9C9B-C7A713E291F9}">
      <dgm:prSet custT="1"/>
      <dgm:spPr/>
      <dgm:t>
        <a:bodyPr/>
        <a:lstStyle/>
        <a:p>
          <a:pPr rtl="0"/>
          <a:r>
            <a:rPr lang="ru-RU" sz="1800" b="1" dirty="0" smtClean="0"/>
            <a:t>Активное вовлечение НПР в деятельность Университета, расширение возможностей для их самореализации, научной активности, участия в управлении Университетом</a:t>
          </a:r>
          <a:endParaRPr lang="ru-RU" sz="1800" dirty="0"/>
        </a:p>
      </dgm:t>
    </dgm:pt>
    <dgm:pt modelId="{0B4C6B08-7BF1-4B1D-A6E8-E819EB80558F}" type="parTrans" cxnId="{FCAC36E7-09B3-4EF2-89F7-0A34667FE192}">
      <dgm:prSet/>
      <dgm:spPr/>
      <dgm:t>
        <a:bodyPr/>
        <a:lstStyle/>
        <a:p>
          <a:endParaRPr lang="ru-RU" sz="1800"/>
        </a:p>
      </dgm:t>
    </dgm:pt>
    <dgm:pt modelId="{941EB754-46AA-4559-9A13-5CB2ED2C9F52}" type="sibTrans" cxnId="{FCAC36E7-09B3-4EF2-89F7-0A34667FE192}">
      <dgm:prSet/>
      <dgm:spPr/>
      <dgm:t>
        <a:bodyPr/>
        <a:lstStyle/>
        <a:p>
          <a:endParaRPr lang="ru-RU" sz="1800"/>
        </a:p>
      </dgm:t>
    </dgm:pt>
    <dgm:pt modelId="{D36C1EBE-A068-4976-B75F-CB49F440BCD1}">
      <dgm:prSet custT="1"/>
      <dgm:spPr/>
      <dgm:t>
        <a:bodyPr/>
        <a:lstStyle/>
        <a:p>
          <a:pPr rtl="0"/>
          <a:r>
            <a:rPr lang="ru-RU" sz="1800" b="1" smtClean="0"/>
            <a:t>Привлечение научных работников к преподавательской деятельности</a:t>
          </a:r>
          <a:endParaRPr lang="ru-RU" sz="1800"/>
        </a:p>
      </dgm:t>
    </dgm:pt>
    <dgm:pt modelId="{AF058FC9-1596-494B-A3B6-D1837AE6C482}" type="parTrans" cxnId="{C2300216-3D2B-49DB-8D20-83A833C6E127}">
      <dgm:prSet/>
      <dgm:spPr/>
      <dgm:t>
        <a:bodyPr/>
        <a:lstStyle/>
        <a:p>
          <a:endParaRPr lang="ru-RU" sz="1800"/>
        </a:p>
      </dgm:t>
    </dgm:pt>
    <dgm:pt modelId="{F64277C6-6B09-41A3-AE96-422FB1FC5802}" type="sibTrans" cxnId="{C2300216-3D2B-49DB-8D20-83A833C6E127}">
      <dgm:prSet/>
      <dgm:spPr/>
      <dgm:t>
        <a:bodyPr/>
        <a:lstStyle/>
        <a:p>
          <a:endParaRPr lang="ru-RU" sz="1800"/>
        </a:p>
      </dgm:t>
    </dgm:pt>
    <dgm:pt modelId="{CBADE495-CFA2-4BDA-BD71-E23CAF3065C2}">
      <dgm:prSet custT="1"/>
      <dgm:spPr/>
      <dgm:t>
        <a:bodyPr/>
        <a:lstStyle/>
        <a:p>
          <a:pPr rtl="0"/>
          <a:r>
            <a:rPr lang="ru-RU" sz="1800" b="1" smtClean="0"/>
            <a:t>Внедрение унифицированных подходов к содержанию трудовых обязанностей для разных категорий НПР</a:t>
          </a:r>
          <a:endParaRPr lang="ru-RU" sz="1800"/>
        </a:p>
      </dgm:t>
    </dgm:pt>
    <dgm:pt modelId="{E152AAA5-B2AB-4821-99D9-0D60C82D4CE7}" type="parTrans" cxnId="{8E4A439A-3D09-4FF4-9AFE-305B933DEAA5}">
      <dgm:prSet/>
      <dgm:spPr/>
      <dgm:t>
        <a:bodyPr/>
        <a:lstStyle/>
        <a:p>
          <a:endParaRPr lang="ru-RU" sz="1800"/>
        </a:p>
      </dgm:t>
    </dgm:pt>
    <dgm:pt modelId="{126DBB8A-190A-40B0-A067-59A15BB3093F}" type="sibTrans" cxnId="{8E4A439A-3D09-4FF4-9AFE-305B933DEAA5}">
      <dgm:prSet/>
      <dgm:spPr/>
      <dgm:t>
        <a:bodyPr/>
        <a:lstStyle/>
        <a:p>
          <a:endParaRPr lang="ru-RU" sz="1800"/>
        </a:p>
      </dgm:t>
    </dgm:pt>
    <dgm:pt modelId="{75CFC9CB-B031-4DA2-960A-39E87E10DA33}">
      <dgm:prSet custT="1"/>
      <dgm:spPr/>
      <dgm:t>
        <a:bodyPr/>
        <a:lstStyle/>
        <a:p>
          <a:pPr rtl="0"/>
          <a:r>
            <a:rPr lang="ru-RU" sz="1800" b="1" dirty="0" smtClean="0"/>
            <a:t>Формализация требований к организационной функции НПР</a:t>
          </a:r>
          <a:endParaRPr lang="ru-RU" sz="1800" dirty="0"/>
        </a:p>
      </dgm:t>
    </dgm:pt>
    <dgm:pt modelId="{9C582AB2-B567-49A8-A56B-B2A0FFB959DE}" type="parTrans" cxnId="{E8A27309-B930-4D93-AD0F-D1ADBC608FF6}">
      <dgm:prSet/>
      <dgm:spPr/>
      <dgm:t>
        <a:bodyPr/>
        <a:lstStyle/>
        <a:p>
          <a:endParaRPr lang="ru-RU" sz="1800"/>
        </a:p>
      </dgm:t>
    </dgm:pt>
    <dgm:pt modelId="{4F5841A3-C46B-4AF0-8166-50A14DBD0279}" type="sibTrans" cxnId="{E8A27309-B930-4D93-AD0F-D1ADBC608FF6}">
      <dgm:prSet/>
      <dgm:spPr/>
      <dgm:t>
        <a:bodyPr/>
        <a:lstStyle/>
        <a:p>
          <a:endParaRPr lang="ru-RU" sz="1800"/>
        </a:p>
      </dgm:t>
    </dgm:pt>
    <dgm:pt modelId="{0361CE3B-29B3-4510-8CCA-D16387BE586E}">
      <dgm:prSet custT="1"/>
      <dgm:spPr/>
      <dgm:t>
        <a:bodyPr/>
        <a:lstStyle/>
        <a:p>
          <a:pPr rtl="0"/>
          <a:r>
            <a:rPr lang="ru-RU" sz="1800" b="1" smtClean="0"/>
            <a:t>Более справедливое распределение трудовых обязанностей между работниками</a:t>
          </a:r>
          <a:endParaRPr lang="ru-RU" sz="1800"/>
        </a:p>
      </dgm:t>
    </dgm:pt>
    <dgm:pt modelId="{24237BE0-0DC9-4948-A940-2E5EC6ED0B31}" type="parTrans" cxnId="{7E86F853-11D7-431F-BD02-026E34BC8D05}">
      <dgm:prSet/>
      <dgm:spPr/>
      <dgm:t>
        <a:bodyPr/>
        <a:lstStyle/>
        <a:p>
          <a:endParaRPr lang="ru-RU" sz="1800"/>
        </a:p>
      </dgm:t>
    </dgm:pt>
    <dgm:pt modelId="{4E0562DB-6DCD-463E-9B8C-A241DB752361}" type="sibTrans" cxnId="{7E86F853-11D7-431F-BD02-026E34BC8D05}">
      <dgm:prSet/>
      <dgm:spPr/>
      <dgm:t>
        <a:bodyPr/>
        <a:lstStyle/>
        <a:p>
          <a:endParaRPr lang="ru-RU" sz="1800"/>
        </a:p>
      </dgm:t>
    </dgm:pt>
    <dgm:pt modelId="{6D47D980-5FC3-4467-B53B-33B2B5C9C346}">
      <dgm:prSet custT="1"/>
      <dgm:spPr/>
      <dgm:t>
        <a:bodyPr/>
        <a:lstStyle/>
        <a:p>
          <a:pPr rtl="0"/>
          <a:r>
            <a:rPr lang="ru-RU" sz="1800" b="1" smtClean="0"/>
            <a:t>Усиление роли руководителя структурного подразделения в решении кадровых вопросов</a:t>
          </a:r>
          <a:endParaRPr lang="ru-RU" sz="1800"/>
        </a:p>
      </dgm:t>
    </dgm:pt>
    <dgm:pt modelId="{3CA2FC84-59D1-4B35-90A0-22A6BAB994E4}" type="parTrans" cxnId="{D2A04607-389B-4A9F-8D59-87441BD6908F}">
      <dgm:prSet/>
      <dgm:spPr/>
      <dgm:t>
        <a:bodyPr/>
        <a:lstStyle/>
        <a:p>
          <a:endParaRPr lang="ru-RU" sz="1800"/>
        </a:p>
      </dgm:t>
    </dgm:pt>
    <dgm:pt modelId="{957098B5-5480-4894-B05C-F29E06149117}" type="sibTrans" cxnId="{D2A04607-389B-4A9F-8D59-87441BD6908F}">
      <dgm:prSet/>
      <dgm:spPr/>
      <dgm:t>
        <a:bodyPr/>
        <a:lstStyle/>
        <a:p>
          <a:endParaRPr lang="ru-RU" sz="1800"/>
        </a:p>
      </dgm:t>
    </dgm:pt>
    <dgm:pt modelId="{EB52D27A-65AB-4990-BCA8-D96743202DC8}">
      <dgm:prSet custT="1"/>
      <dgm:spPr/>
      <dgm:t>
        <a:bodyPr/>
        <a:lstStyle/>
        <a:p>
          <a:pPr rtl="0"/>
          <a:r>
            <a:rPr lang="ru-RU" sz="1800" b="1" smtClean="0"/>
            <a:t>Создание эффективных механизмов объективной оценки деятельности НПР</a:t>
          </a:r>
          <a:endParaRPr lang="ru-RU" sz="1800"/>
        </a:p>
      </dgm:t>
    </dgm:pt>
    <dgm:pt modelId="{838A4F8A-4216-4ADB-BF0E-ABD17768A4E0}" type="parTrans" cxnId="{6CB59754-51F8-4BD4-BC0E-9CE5B6C2AE04}">
      <dgm:prSet/>
      <dgm:spPr/>
      <dgm:t>
        <a:bodyPr/>
        <a:lstStyle/>
        <a:p>
          <a:endParaRPr lang="ru-RU" sz="1800"/>
        </a:p>
      </dgm:t>
    </dgm:pt>
    <dgm:pt modelId="{42875511-3858-4BDD-A66A-75CF4D3D443A}" type="sibTrans" cxnId="{6CB59754-51F8-4BD4-BC0E-9CE5B6C2AE04}">
      <dgm:prSet/>
      <dgm:spPr/>
      <dgm:t>
        <a:bodyPr/>
        <a:lstStyle/>
        <a:p>
          <a:endParaRPr lang="ru-RU" sz="1800"/>
        </a:p>
      </dgm:t>
    </dgm:pt>
    <dgm:pt modelId="{150E80D3-3540-462A-9DED-9EC0FFBFAEA8}" type="pres">
      <dgm:prSet presAssocID="{ACC874CA-BAFE-422E-A55B-72599A8860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3C5981-4A19-4958-8D23-C95A68A1DFD1}" type="pres">
      <dgm:prSet presAssocID="{2D6FCE85-A5D4-4B80-9C9B-C7A713E291F9}" presName="parentLin" presStyleCnt="0"/>
      <dgm:spPr/>
    </dgm:pt>
    <dgm:pt modelId="{7C6E3304-11EE-440A-9EE7-A0227F2AB570}" type="pres">
      <dgm:prSet presAssocID="{2D6FCE85-A5D4-4B80-9C9B-C7A713E291F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B14233D-4880-4939-A81F-FA5021A8A01F}" type="pres">
      <dgm:prSet presAssocID="{2D6FCE85-A5D4-4B80-9C9B-C7A713E291F9}" presName="parentText" presStyleLbl="node1" presStyleIdx="0" presStyleCnt="7" custScaleX="145179" custScaleY="275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400A7-60B2-4B77-BAA8-6242C08AA894}" type="pres">
      <dgm:prSet presAssocID="{2D6FCE85-A5D4-4B80-9C9B-C7A713E291F9}" presName="negativeSpace" presStyleCnt="0"/>
      <dgm:spPr/>
    </dgm:pt>
    <dgm:pt modelId="{C2EE95AF-FCB6-4657-84E2-2248CAE7DDD6}" type="pres">
      <dgm:prSet presAssocID="{2D6FCE85-A5D4-4B80-9C9B-C7A713E291F9}" presName="childText" presStyleLbl="conFgAcc1" presStyleIdx="0" presStyleCnt="7">
        <dgm:presLayoutVars>
          <dgm:bulletEnabled val="1"/>
        </dgm:presLayoutVars>
      </dgm:prSet>
      <dgm:spPr/>
    </dgm:pt>
    <dgm:pt modelId="{11780AE0-700D-499C-A4A3-39E437F897E5}" type="pres">
      <dgm:prSet presAssocID="{941EB754-46AA-4559-9A13-5CB2ED2C9F52}" presName="spaceBetweenRectangles" presStyleCnt="0"/>
      <dgm:spPr/>
    </dgm:pt>
    <dgm:pt modelId="{6123D345-1471-47E4-9256-508619983904}" type="pres">
      <dgm:prSet presAssocID="{D36C1EBE-A068-4976-B75F-CB49F440BCD1}" presName="parentLin" presStyleCnt="0"/>
      <dgm:spPr/>
    </dgm:pt>
    <dgm:pt modelId="{A92E6265-3AE1-4D61-8187-2E239088B280}" type="pres">
      <dgm:prSet presAssocID="{D36C1EBE-A068-4976-B75F-CB49F440BCD1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86A5ABD-6731-4EC1-8F38-7AC88F3B7F87}" type="pres">
      <dgm:prSet presAssocID="{D36C1EBE-A068-4976-B75F-CB49F440BCD1}" presName="parentText" presStyleLbl="node1" presStyleIdx="1" presStyleCnt="7" custScaleX="142857" custScaleY="1067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6CF53-F083-4967-9CAA-A28C6C43B729}" type="pres">
      <dgm:prSet presAssocID="{D36C1EBE-A068-4976-B75F-CB49F440BCD1}" presName="negativeSpace" presStyleCnt="0"/>
      <dgm:spPr/>
    </dgm:pt>
    <dgm:pt modelId="{785AC3F5-4750-422A-99FB-E09331D68663}" type="pres">
      <dgm:prSet presAssocID="{D36C1EBE-A068-4976-B75F-CB49F440BCD1}" presName="childText" presStyleLbl="conFgAcc1" presStyleIdx="1" presStyleCnt="7">
        <dgm:presLayoutVars>
          <dgm:bulletEnabled val="1"/>
        </dgm:presLayoutVars>
      </dgm:prSet>
      <dgm:spPr/>
    </dgm:pt>
    <dgm:pt modelId="{D120A755-B865-4D9F-ADDB-90D9A830FA0E}" type="pres">
      <dgm:prSet presAssocID="{F64277C6-6B09-41A3-AE96-422FB1FC5802}" presName="spaceBetweenRectangles" presStyleCnt="0"/>
      <dgm:spPr/>
    </dgm:pt>
    <dgm:pt modelId="{7FCE32B2-ACE9-435C-B971-A61AE90F07C7}" type="pres">
      <dgm:prSet presAssocID="{CBADE495-CFA2-4BDA-BD71-E23CAF3065C2}" presName="parentLin" presStyleCnt="0"/>
      <dgm:spPr/>
    </dgm:pt>
    <dgm:pt modelId="{A1CD27E9-6866-4E66-A3EA-AD3AC4904590}" type="pres">
      <dgm:prSet presAssocID="{CBADE495-CFA2-4BDA-BD71-E23CAF3065C2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D9CA4A32-1AE4-4F2B-9D2A-D3C214D2A92A}" type="pres">
      <dgm:prSet presAssocID="{CBADE495-CFA2-4BDA-BD71-E23CAF3065C2}" presName="parentText" presStyleLbl="node1" presStyleIdx="2" presStyleCnt="7" custScaleX="142857" custScaleY="133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700EC3-117D-453C-88DB-4A835AC26C88}" type="pres">
      <dgm:prSet presAssocID="{CBADE495-CFA2-4BDA-BD71-E23CAF3065C2}" presName="negativeSpace" presStyleCnt="0"/>
      <dgm:spPr/>
    </dgm:pt>
    <dgm:pt modelId="{50950409-800F-4D5F-879B-CF9590BFD074}" type="pres">
      <dgm:prSet presAssocID="{CBADE495-CFA2-4BDA-BD71-E23CAF3065C2}" presName="childText" presStyleLbl="conFgAcc1" presStyleIdx="2" presStyleCnt="7">
        <dgm:presLayoutVars>
          <dgm:bulletEnabled val="1"/>
        </dgm:presLayoutVars>
      </dgm:prSet>
      <dgm:spPr/>
    </dgm:pt>
    <dgm:pt modelId="{7393B25B-5B41-47D6-85AE-CD6C54AD0A25}" type="pres">
      <dgm:prSet presAssocID="{126DBB8A-190A-40B0-A067-59A15BB3093F}" presName="spaceBetweenRectangles" presStyleCnt="0"/>
      <dgm:spPr/>
    </dgm:pt>
    <dgm:pt modelId="{E28C492F-837D-4662-A408-8AD1868FC042}" type="pres">
      <dgm:prSet presAssocID="{75CFC9CB-B031-4DA2-960A-39E87E10DA33}" presName="parentLin" presStyleCnt="0"/>
      <dgm:spPr/>
    </dgm:pt>
    <dgm:pt modelId="{071F5980-FBBD-48AB-9FBA-5D3C664FA610}" type="pres">
      <dgm:prSet presAssocID="{75CFC9CB-B031-4DA2-960A-39E87E10DA33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1CD54B03-F3D6-4318-9079-E66B249CEF01}" type="pres">
      <dgm:prSet presAssocID="{75CFC9CB-B031-4DA2-960A-39E87E10DA33}" presName="parentText" presStyleLbl="node1" presStyleIdx="3" presStyleCnt="7" custScaleX="142857" custScaleY="124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56731-0A53-4C82-A9C1-67C33DC700B8}" type="pres">
      <dgm:prSet presAssocID="{75CFC9CB-B031-4DA2-960A-39E87E10DA33}" presName="negativeSpace" presStyleCnt="0"/>
      <dgm:spPr/>
    </dgm:pt>
    <dgm:pt modelId="{54A03E7E-855B-45BC-9B00-06A106A5FF28}" type="pres">
      <dgm:prSet presAssocID="{75CFC9CB-B031-4DA2-960A-39E87E10DA33}" presName="childText" presStyleLbl="conFgAcc1" presStyleIdx="3" presStyleCnt="7">
        <dgm:presLayoutVars>
          <dgm:bulletEnabled val="1"/>
        </dgm:presLayoutVars>
      </dgm:prSet>
      <dgm:spPr/>
    </dgm:pt>
    <dgm:pt modelId="{19D52A09-D5BB-4EAF-BE4D-647D174FCB83}" type="pres">
      <dgm:prSet presAssocID="{4F5841A3-C46B-4AF0-8166-50A14DBD0279}" presName="spaceBetweenRectangles" presStyleCnt="0"/>
      <dgm:spPr/>
    </dgm:pt>
    <dgm:pt modelId="{41CAB24C-9F11-4BB6-9348-8E149FA6A6B4}" type="pres">
      <dgm:prSet presAssocID="{0361CE3B-29B3-4510-8CCA-D16387BE586E}" presName="parentLin" presStyleCnt="0"/>
      <dgm:spPr/>
    </dgm:pt>
    <dgm:pt modelId="{38F4CF43-FB1A-4061-9E43-53B365EDD59B}" type="pres">
      <dgm:prSet presAssocID="{0361CE3B-29B3-4510-8CCA-D16387BE586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2F14F25-9C1E-445B-9813-B3A166F6757B}" type="pres">
      <dgm:prSet presAssocID="{0361CE3B-29B3-4510-8CCA-D16387BE586E}" presName="parentText" presStyleLbl="node1" presStyleIdx="4" presStyleCnt="7" custScaleX="142857" custScaleY="1505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00AAC-8F37-4360-BA35-417980587E50}" type="pres">
      <dgm:prSet presAssocID="{0361CE3B-29B3-4510-8CCA-D16387BE586E}" presName="negativeSpace" presStyleCnt="0"/>
      <dgm:spPr/>
    </dgm:pt>
    <dgm:pt modelId="{B2E7A80E-A08C-459C-A4CD-33D5362D6EBA}" type="pres">
      <dgm:prSet presAssocID="{0361CE3B-29B3-4510-8CCA-D16387BE586E}" presName="childText" presStyleLbl="conFgAcc1" presStyleIdx="4" presStyleCnt="7">
        <dgm:presLayoutVars>
          <dgm:bulletEnabled val="1"/>
        </dgm:presLayoutVars>
      </dgm:prSet>
      <dgm:spPr/>
    </dgm:pt>
    <dgm:pt modelId="{B0F5601B-F3BA-476E-9D83-64917A5D8B5E}" type="pres">
      <dgm:prSet presAssocID="{4E0562DB-6DCD-463E-9B8C-A241DB752361}" presName="spaceBetweenRectangles" presStyleCnt="0"/>
      <dgm:spPr/>
    </dgm:pt>
    <dgm:pt modelId="{7330C33F-44DA-491F-83AB-E66D2AEFAAFC}" type="pres">
      <dgm:prSet presAssocID="{6D47D980-5FC3-4467-B53B-33B2B5C9C346}" presName="parentLin" presStyleCnt="0"/>
      <dgm:spPr/>
    </dgm:pt>
    <dgm:pt modelId="{0A7DF3BE-AD39-4383-A4C7-966C3A217D29}" type="pres">
      <dgm:prSet presAssocID="{6D47D980-5FC3-4467-B53B-33B2B5C9C346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C042E224-2431-40BC-9720-201FF6B7E3C0}" type="pres">
      <dgm:prSet presAssocID="{6D47D980-5FC3-4467-B53B-33B2B5C9C346}" presName="parentText" presStyleLbl="node1" presStyleIdx="5" presStyleCnt="7" custScaleX="142857" custScaleY="1681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E7086-5F52-4224-9447-DD73173564A0}" type="pres">
      <dgm:prSet presAssocID="{6D47D980-5FC3-4467-B53B-33B2B5C9C346}" presName="negativeSpace" presStyleCnt="0"/>
      <dgm:spPr/>
    </dgm:pt>
    <dgm:pt modelId="{48AD9C84-5416-47BD-A007-376A8111D72F}" type="pres">
      <dgm:prSet presAssocID="{6D47D980-5FC3-4467-B53B-33B2B5C9C346}" presName="childText" presStyleLbl="conFgAcc1" presStyleIdx="5" presStyleCnt="7">
        <dgm:presLayoutVars>
          <dgm:bulletEnabled val="1"/>
        </dgm:presLayoutVars>
      </dgm:prSet>
      <dgm:spPr/>
    </dgm:pt>
    <dgm:pt modelId="{AC49C130-533B-4FF6-AA03-17780D33CECD}" type="pres">
      <dgm:prSet presAssocID="{957098B5-5480-4894-B05C-F29E06149117}" presName="spaceBetweenRectangles" presStyleCnt="0"/>
      <dgm:spPr/>
    </dgm:pt>
    <dgm:pt modelId="{E20972B0-4017-426F-A1CD-1A223528D914}" type="pres">
      <dgm:prSet presAssocID="{EB52D27A-65AB-4990-BCA8-D96743202DC8}" presName="parentLin" presStyleCnt="0"/>
      <dgm:spPr/>
    </dgm:pt>
    <dgm:pt modelId="{F64A31FD-2CE9-42DF-8D26-C269EF04FE7E}" type="pres">
      <dgm:prSet presAssocID="{EB52D27A-65AB-4990-BCA8-D96743202DC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4054060-81DD-4E77-86B1-C888C33B969E}" type="pres">
      <dgm:prSet presAssocID="{EB52D27A-65AB-4990-BCA8-D96743202DC8}" presName="parentText" presStyleLbl="node1" presStyleIdx="6" presStyleCnt="7" custScaleX="142857" custScaleY="1519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C830A-E5A1-47C3-8FFD-887A881AF768}" type="pres">
      <dgm:prSet presAssocID="{EB52D27A-65AB-4990-BCA8-D96743202DC8}" presName="negativeSpace" presStyleCnt="0"/>
      <dgm:spPr/>
    </dgm:pt>
    <dgm:pt modelId="{3E61FC7E-11E6-483D-AEF5-EEBCA4409215}" type="pres">
      <dgm:prSet presAssocID="{EB52D27A-65AB-4990-BCA8-D96743202DC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B363202-EF3D-4EB1-B428-01F620A099BC}" type="presOf" srcId="{75CFC9CB-B031-4DA2-960A-39E87E10DA33}" destId="{1CD54B03-F3D6-4318-9079-E66B249CEF01}" srcOrd="1" destOrd="0" presId="urn:microsoft.com/office/officeart/2005/8/layout/list1"/>
    <dgm:cxn modelId="{257ED683-E8F9-43B7-A795-A43748AE0B59}" type="presOf" srcId="{6D47D980-5FC3-4467-B53B-33B2B5C9C346}" destId="{0A7DF3BE-AD39-4383-A4C7-966C3A217D29}" srcOrd="0" destOrd="0" presId="urn:microsoft.com/office/officeart/2005/8/layout/list1"/>
    <dgm:cxn modelId="{C2300216-3D2B-49DB-8D20-83A833C6E127}" srcId="{ACC874CA-BAFE-422E-A55B-72599A8860CC}" destId="{D36C1EBE-A068-4976-B75F-CB49F440BCD1}" srcOrd="1" destOrd="0" parTransId="{AF058FC9-1596-494B-A3B6-D1837AE6C482}" sibTransId="{F64277C6-6B09-41A3-AE96-422FB1FC5802}"/>
    <dgm:cxn modelId="{3FCEE8AB-0A2B-4908-82F5-712CF96C8C6A}" type="presOf" srcId="{6D47D980-5FC3-4467-B53B-33B2B5C9C346}" destId="{C042E224-2431-40BC-9720-201FF6B7E3C0}" srcOrd="1" destOrd="0" presId="urn:microsoft.com/office/officeart/2005/8/layout/list1"/>
    <dgm:cxn modelId="{FCAC36E7-09B3-4EF2-89F7-0A34667FE192}" srcId="{ACC874CA-BAFE-422E-A55B-72599A8860CC}" destId="{2D6FCE85-A5D4-4B80-9C9B-C7A713E291F9}" srcOrd="0" destOrd="0" parTransId="{0B4C6B08-7BF1-4B1D-A6E8-E819EB80558F}" sibTransId="{941EB754-46AA-4559-9A13-5CB2ED2C9F52}"/>
    <dgm:cxn modelId="{E8A27309-B930-4D93-AD0F-D1ADBC608FF6}" srcId="{ACC874CA-BAFE-422E-A55B-72599A8860CC}" destId="{75CFC9CB-B031-4DA2-960A-39E87E10DA33}" srcOrd="3" destOrd="0" parTransId="{9C582AB2-B567-49A8-A56B-B2A0FFB959DE}" sibTransId="{4F5841A3-C46B-4AF0-8166-50A14DBD0279}"/>
    <dgm:cxn modelId="{A1D63458-5401-4FA1-85D3-1269B6E084BC}" type="presOf" srcId="{CBADE495-CFA2-4BDA-BD71-E23CAF3065C2}" destId="{A1CD27E9-6866-4E66-A3EA-AD3AC4904590}" srcOrd="0" destOrd="0" presId="urn:microsoft.com/office/officeart/2005/8/layout/list1"/>
    <dgm:cxn modelId="{95820DE7-BAAC-4B42-9E30-7E00B24238BF}" type="presOf" srcId="{D36C1EBE-A068-4976-B75F-CB49F440BCD1}" destId="{B86A5ABD-6731-4EC1-8F38-7AC88F3B7F87}" srcOrd="1" destOrd="0" presId="urn:microsoft.com/office/officeart/2005/8/layout/list1"/>
    <dgm:cxn modelId="{3B61257A-BD6C-481F-8E16-962D03EDBAF8}" type="presOf" srcId="{0361CE3B-29B3-4510-8CCA-D16387BE586E}" destId="{38F4CF43-FB1A-4061-9E43-53B365EDD59B}" srcOrd="0" destOrd="0" presId="urn:microsoft.com/office/officeart/2005/8/layout/list1"/>
    <dgm:cxn modelId="{51859870-9F34-4BCF-87E7-08E97D39F2E1}" type="presOf" srcId="{2D6FCE85-A5D4-4B80-9C9B-C7A713E291F9}" destId="{7C6E3304-11EE-440A-9EE7-A0227F2AB570}" srcOrd="0" destOrd="0" presId="urn:microsoft.com/office/officeart/2005/8/layout/list1"/>
    <dgm:cxn modelId="{1EF99F95-9288-4583-8036-0AE077CEEFC9}" type="presOf" srcId="{EB52D27A-65AB-4990-BCA8-D96743202DC8}" destId="{C4054060-81DD-4E77-86B1-C888C33B969E}" srcOrd="1" destOrd="0" presId="urn:microsoft.com/office/officeart/2005/8/layout/list1"/>
    <dgm:cxn modelId="{D25EBA5D-5B1E-4202-9C7F-7C5F5474CB17}" type="presOf" srcId="{D36C1EBE-A068-4976-B75F-CB49F440BCD1}" destId="{A92E6265-3AE1-4D61-8187-2E239088B280}" srcOrd="0" destOrd="0" presId="urn:microsoft.com/office/officeart/2005/8/layout/list1"/>
    <dgm:cxn modelId="{6CB59754-51F8-4BD4-BC0E-9CE5B6C2AE04}" srcId="{ACC874CA-BAFE-422E-A55B-72599A8860CC}" destId="{EB52D27A-65AB-4990-BCA8-D96743202DC8}" srcOrd="6" destOrd="0" parTransId="{838A4F8A-4216-4ADB-BF0E-ABD17768A4E0}" sibTransId="{42875511-3858-4BDD-A66A-75CF4D3D443A}"/>
    <dgm:cxn modelId="{4C85015E-A393-42F7-AE64-C6763AACD671}" type="presOf" srcId="{ACC874CA-BAFE-422E-A55B-72599A8860CC}" destId="{150E80D3-3540-462A-9DED-9EC0FFBFAEA8}" srcOrd="0" destOrd="0" presId="urn:microsoft.com/office/officeart/2005/8/layout/list1"/>
    <dgm:cxn modelId="{607E26CC-E0B4-4DF5-9E47-CD9F4D76A485}" type="presOf" srcId="{2D6FCE85-A5D4-4B80-9C9B-C7A713E291F9}" destId="{6B14233D-4880-4939-A81F-FA5021A8A01F}" srcOrd="1" destOrd="0" presId="urn:microsoft.com/office/officeart/2005/8/layout/list1"/>
    <dgm:cxn modelId="{66A8CD97-63E1-4276-8C09-8355FAB3A85D}" type="presOf" srcId="{75CFC9CB-B031-4DA2-960A-39E87E10DA33}" destId="{071F5980-FBBD-48AB-9FBA-5D3C664FA610}" srcOrd="0" destOrd="0" presId="urn:microsoft.com/office/officeart/2005/8/layout/list1"/>
    <dgm:cxn modelId="{DC9788E8-D287-4027-8E55-CCB57488EEB0}" type="presOf" srcId="{EB52D27A-65AB-4990-BCA8-D96743202DC8}" destId="{F64A31FD-2CE9-42DF-8D26-C269EF04FE7E}" srcOrd="0" destOrd="0" presId="urn:microsoft.com/office/officeart/2005/8/layout/list1"/>
    <dgm:cxn modelId="{19CBCE01-44CD-44D0-90F1-8D93CFF79849}" type="presOf" srcId="{CBADE495-CFA2-4BDA-BD71-E23CAF3065C2}" destId="{D9CA4A32-1AE4-4F2B-9D2A-D3C214D2A92A}" srcOrd="1" destOrd="0" presId="urn:microsoft.com/office/officeart/2005/8/layout/list1"/>
    <dgm:cxn modelId="{D2A04607-389B-4A9F-8D59-87441BD6908F}" srcId="{ACC874CA-BAFE-422E-A55B-72599A8860CC}" destId="{6D47D980-5FC3-4467-B53B-33B2B5C9C346}" srcOrd="5" destOrd="0" parTransId="{3CA2FC84-59D1-4B35-90A0-22A6BAB994E4}" sibTransId="{957098B5-5480-4894-B05C-F29E06149117}"/>
    <dgm:cxn modelId="{41063DFB-9776-438C-8FD0-DD6E3DC971BB}" type="presOf" srcId="{0361CE3B-29B3-4510-8CCA-D16387BE586E}" destId="{D2F14F25-9C1E-445B-9813-B3A166F6757B}" srcOrd="1" destOrd="0" presId="urn:microsoft.com/office/officeart/2005/8/layout/list1"/>
    <dgm:cxn modelId="{8E4A439A-3D09-4FF4-9AFE-305B933DEAA5}" srcId="{ACC874CA-BAFE-422E-A55B-72599A8860CC}" destId="{CBADE495-CFA2-4BDA-BD71-E23CAF3065C2}" srcOrd="2" destOrd="0" parTransId="{E152AAA5-B2AB-4821-99D9-0D60C82D4CE7}" sibTransId="{126DBB8A-190A-40B0-A067-59A15BB3093F}"/>
    <dgm:cxn modelId="{7E86F853-11D7-431F-BD02-026E34BC8D05}" srcId="{ACC874CA-BAFE-422E-A55B-72599A8860CC}" destId="{0361CE3B-29B3-4510-8CCA-D16387BE586E}" srcOrd="4" destOrd="0" parTransId="{24237BE0-0DC9-4948-A940-2E5EC6ED0B31}" sibTransId="{4E0562DB-6DCD-463E-9B8C-A241DB752361}"/>
    <dgm:cxn modelId="{59CF3890-FEFB-44DD-B247-54EA4B664CFE}" type="presParOf" srcId="{150E80D3-3540-462A-9DED-9EC0FFBFAEA8}" destId="{F23C5981-4A19-4958-8D23-C95A68A1DFD1}" srcOrd="0" destOrd="0" presId="urn:microsoft.com/office/officeart/2005/8/layout/list1"/>
    <dgm:cxn modelId="{58150C67-862B-4316-B4B5-9DD53DEA8942}" type="presParOf" srcId="{F23C5981-4A19-4958-8D23-C95A68A1DFD1}" destId="{7C6E3304-11EE-440A-9EE7-A0227F2AB570}" srcOrd="0" destOrd="0" presId="urn:microsoft.com/office/officeart/2005/8/layout/list1"/>
    <dgm:cxn modelId="{E67F3DA3-6B53-4218-BEBB-964E060F1ABF}" type="presParOf" srcId="{F23C5981-4A19-4958-8D23-C95A68A1DFD1}" destId="{6B14233D-4880-4939-A81F-FA5021A8A01F}" srcOrd="1" destOrd="0" presId="urn:microsoft.com/office/officeart/2005/8/layout/list1"/>
    <dgm:cxn modelId="{BD461771-6419-457C-A893-F41A03532EBB}" type="presParOf" srcId="{150E80D3-3540-462A-9DED-9EC0FFBFAEA8}" destId="{4A2400A7-60B2-4B77-BAA8-6242C08AA894}" srcOrd="1" destOrd="0" presId="urn:microsoft.com/office/officeart/2005/8/layout/list1"/>
    <dgm:cxn modelId="{068B88D6-8B41-4E9B-8CA3-E4991478F182}" type="presParOf" srcId="{150E80D3-3540-462A-9DED-9EC0FFBFAEA8}" destId="{C2EE95AF-FCB6-4657-84E2-2248CAE7DDD6}" srcOrd="2" destOrd="0" presId="urn:microsoft.com/office/officeart/2005/8/layout/list1"/>
    <dgm:cxn modelId="{A2117424-080C-48AA-AB2C-0C239A38A887}" type="presParOf" srcId="{150E80D3-3540-462A-9DED-9EC0FFBFAEA8}" destId="{11780AE0-700D-499C-A4A3-39E437F897E5}" srcOrd="3" destOrd="0" presId="urn:microsoft.com/office/officeart/2005/8/layout/list1"/>
    <dgm:cxn modelId="{47686D35-9752-4382-B739-0F0096B9A6CC}" type="presParOf" srcId="{150E80D3-3540-462A-9DED-9EC0FFBFAEA8}" destId="{6123D345-1471-47E4-9256-508619983904}" srcOrd="4" destOrd="0" presId="urn:microsoft.com/office/officeart/2005/8/layout/list1"/>
    <dgm:cxn modelId="{3F67E92F-5B71-492E-8AEA-0FAFCCF7DFB0}" type="presParOf" srcId="{6123D345-1471-47E4-9256-508619983904}" destId="{A92E6265-3AE1-4D61-8187-2E239088B280}" srcOrd="0" destOrd="0" presId="urn:microsoft.com/office/officeart/2005/8/layout/list1"/>
    <dgm:cxn modelId="{43E79BD3-AEF2-4578-B551-14F2586857FE}" type="presParOf" srcId="{6123D345-1471-47E4-9256-508619983904}" destId="{B86A5ABD-6731-4EC1-8F38-7AC88F3B7F87}" srcOrd="1" destOrd="0" presId="urn:microsoft.com/office/officeart/2005/8/layout/list1"/>
    <dgm:cxn modelId="{AD817A79-1D2C-48A3-B95E-D74BFA32F591}" type="presParOf" srcId="{150E80D3-3540-462A-9DED-9EC0FFBFAEA8}" destId="{A0D6CF53-F083-4967-9CAA-A28C6C43B729}" srcOrd="5" destOrd="0" presId="urn:microsoft.com/office/officeart/2005/8/layout/list1"/>
    <dgm:cxn modelId="{A887F292-260A-4F15-8569-1A8722817213}" type="presParOf" srcId="{150E80D3-3540-462A-9DED-9EC0FFBFAEA8}" destId="{785AC3F5-4750-422A-99FB-E09331D68663}" srcOrd="6" destOrd="0" presId="urn:microsoft.com/office/officeart/2005/8/layout/list1"/>
    <dgm:cxn modelId="{99A41AC5-B267-41EE-8FD2-51C1067D9DA8}" type="presParOf" srcId="{150E80D3-3540-462A-9DED-9EC0FFBFAEA8}" destId="{D120A755-B865-4D9F-ADDB-90D9A830FA0E}" srcOrd="7" destOrd="0" presId="urn:microsoft.com/office/officeart/2005/8/layout/list1"/>
    <dgm:cxn modelId="{0FC78C2F-CCD3-4F19-8602-F8ECA5DA3E9A}" type="presParOf" srcId="{150E80D3-3540-462A-9DED-9EC0FFBFAEA8}" destId="{7FCE32B2-ACE9-435C-B971-A61AE90F07C7}" srcOrd="8" destOrd="0" presId="urn:microsoft.com/office/officeart/2005/8/layout/list1"/>
    <dgm:cxn modelId="{6308D257-A0E5-4FA0-BDD6-C3A593B12D21}" type="presParOf" srcId="{7FCE32B2-ACE9-435C-B971-A61AE90F07C7}" destId="{A1CD27E9-6866-4E66-A3EA-AD3AC4904590}" srcOrd="0" destOrd="0" presId="urn:microsoft.com/office/officeart/2005/8/layout/list1"/>
    <dgm:cxn modelId="{EE475C75-336A-45D7-B1D3-3A782F7FC59F}" type="presParOf" srcId="{7FCE32B2-ACE9-435C-B971-A61AE90F07C7}" destId="{D9CA4A32-1AE4-4F2B-9D2A-D3C214D2A92A}" srcOrd="1" destOrd="0" presId="urn:microsoft.com/office/officeart/2005/8/layout/list1"/>
    <dgm:cxn modelId="{2E79D57E-16B4-4271-A9D6-F6C297FE5CA5}" type="presParOf" srcId="{150E80D3-3540-462A-9DED-9EC0FFBFAEA8}" destId="{B9700EC3-117D-453C-88DB-4A835AC26C88}" srcOrd="9" destOrd="0" presId="urn:microsoft.com/office/officeart/2005/8/layout/list1"/>
    <dgm:cxn modelId="{0C902DB9-EC31-429E-8AFD-DE8DB83E79AC}" type="presParOf" srcId="{150E80D3-3540-462A-9DED-9EC0FFBFAEA8}" destId="{50950409-800F-4D5F-879B-CF9590BFD074}" srcOrd="10" destOrd="0" presId="urn:microsoft.com/office/officeart/2005/8/layout/list1"/>
    <dgm:cxn modelId="{6A9855D7-DBFC-457C-A10F-70D283D6DFB2}" type="presParOf" srcId="{150E80D3-3540-462A-9DED-9EC0FFBFAEA8}" destId="{7393B25B-5B41-47D6-85AE-CD6C54AD0A25}" srcOrd="11" destOrd="0" presId="urn:microsoft.com/office/officeart/2005/8/layout/list1"/>
    <dgm:cxn modelId="{F0A0A2B8-5127-4A17-8C10-0642A8378040}" type="presParOf" srcId="{150E80D3-3540-462A-9DED-9EC0FFBFAEA8}" destId="{E28C492F-837D-4662-A408-8AD1868FC042}" srcOrd="12" destOrd="0" presId="urn:microsoft.com/office/officeart/2005/8/layout/list1"/>
    <dgm:cxn modelId="{D3A46BE8-BB3D-41CA-A0A9-0FC771037CC4}" type="presParOf" srcId="{E28C492F-837D-4662-A408-8AD1868FC042}" destId="{071F5980-FBBD-48AB-9FBA-5D3C664FA610}" srcOrd="0" destOrd="0" presId="urn:microsoft.com/office/officeart/2005/8/layout/list1"/>
    <dgm:cxn modelId="{06321705-B6A3-40CD-AB49-C8372A808DF4}" type="presParOf" srcId="{E28C492F-837D-4662-A408-8AD1868FC042}" destId="{1CD54B03-F3D6-4318-9079-E66B249CEF01}" srcOrd="1" destOrd="0" presId="urn:microsoft.com/office/officeart/2005/8/layout/list1"/>
    <dgm:cxn modelId="{3FB61874-1509-4089-A6B0-DA182E82D1E4}" type="presParOf" srcId="{150E80D3-3540-462A-9DED-9EC0FFBFAEA8}" destId="{05956731-0A53-4C82-A9C1-67C33DC700B8}" srcOrd="13" destOrd="0" presId="urn:microsoft.com/office/officeart/2005/8/layout/list1"/>
    <dgm:cxn modelId="{F30D1D7E-D168-417B-9B6D-3518392A0686}" type="presParOf" srcId="{150E80D3-3540-462A-9DED-9EC0FFBFAEA8}" destId="{54A03E7E-855B-45BC-9B00-06A106A5FF28}" srcOrd="14" destOrd="0" presId="urn:microsoft.com/office/officeart/2005/8/layout/list1"/>
    <dgm:cxn modelId="{04CF8087-FB50-4E2A-A910-1D8C03F75E89}" type="presParOf" srcId="{150E80D3-3540-462A-9DED-9EC0FFBFAEA8}" destId="{19D52A09-D5BB-4EAF-BE4D-647D174FCB83}" srcOrd="15" destOrd="0" presId="urn:microsoft.com/office/officeart/2005/8/layout/list1"/>
    <dgm:cxn modelId="{A1A2B6C1-80BE-453C-9F56-54D39D536B25}" type="presParOf" srcId="{150E80D3-3540-462A-9DED-9EC0FFBFAEA8}" destId="{41CAB24C-9F11-4BB6-9348-8E149FA6A6B4}" srcOrd="16" destOrd="0" presId="urn:microsoft.com/office/officeart/2005/8/layout/list1"/>
    <dgm:cxn modelId="{22B942D3-56F5-4371-905B-7BCAD2CC7FBA}" type="presParOf" srcId="{41CAB24C-9F11-4BB6-9348-8E149FA6A6B4}" destId="{38F4CF43-FB1A-4061-9E43-53B365EDD59B}" srcOrd="0" destOrd="0" presId="urn:microsoft.com/office/officeart/2005/8/layout/list1"/>
    <dgm:cxn modelId="{83155705-9FE4-4635-BD9B-130FE5E3CA4D}" type="presParOf" srcId="{41CAB24C-9F11-4BB6-9348-8E149FA6A6B4}" destId="{D2F14F25-9C1E-445B-9813-B3A166F6757B}" srcOrd="1" destOrd="0" presId="urn:microsoft.com/office/officeart/2005/8/layout/list1"/>
    <dgm:cxn modelId="{0193ED42-8254-4C26-9695-F51E17807721}" type="presParOf" srcId="{150E80D3-3540-462A-9DED-9EC0FFBFAEA8}" destId="{DF400AAC-8F37-4360-BA35-417980587E50}" srcOrd="17" destOrd="0" presId="urn:microsoft.com/office/officeart/2005/8/layout/list1"/>
    <dgm:cxn modelId="{2AE57C57-4A53-45D0-BA83-BCDCFAA224DB}" type="presParOf" srcId="{150E80D3-3540-462A-9DED-9EC0FFBFAEA8}" destId="{B2E7A80E-A08C-459C-A4CD-33D5362D6EBA}" srcOrd="18" destOrd="0" presId="urn:microsoft.com/office/officeart/2005/8/layout/list1"/>
    <dgm:cxn modelId="{F386E688-1320-4A05-AB70-BF79ACD3D5BB}" type="presParOf" srcId="{150E80D3-3540-462A-9DED-9EC0FFBFAEA8}" destId="{B0F5601B-F3BA-476E-9D83-64917A5D8B5E}" srcOrd="19" destOrd="0" presId="urn:microsoft.com/office/officeart/2005/8/layout/list1"/>
    <dgm:cxn modelId="{1FFFEA07-C437-499C-B2DC-4ACAA3726A6F}" type="presParOf" srcId="{150E80D3-3540-462A-9DED-9EC0FFBFAEA8}" destId="{7330C33F-44DA-491F-83AB-E66D2AEFAAFC}" srcOrd="20" destOrd="0" presId="urn:microsoft.com/office/officeart/2005/8/layout/list1"/>
    <dgm:cxn modelId="{03427F2C-6477-43E6-9E9F-79920E5134FA}" type="presParOf" srcId="{7330C33F-44DA-491F-83AB-E66D2AEFAAFC}" destId="{0A7DF3BE-AD39-4383-A4C7-966C3A217D29}" srcOrd="0" destOrd="0" presId="urn:microsoft.com/office/officeart/2005/8/layout/list1"/>
    <dgm:cxn modelId="{08AD45D6-32AF-4350-AD6E-E345065EF2B4}" type="presParOf" srcId="{7330C33F-44DA-491F-83AB-E66D2AEFAAFC}" destId="{C042E224-2431-40BC-9720-201FF6B7E3C0}" srcOrd="1" destOrd="0" presId="urn:microsoft.com/office/officeart/2005/8/layout/list1"/>
    <dgm:cxn modelId="{920F445B-EFC9-4AF0-BE44-D838EFCFE8A9}" type="presParOf" srcId="{150E80D3-3540-462A-9DED-9EC0FFBFAEA8}" destId="{488E7086-5F52-4224-9447-DD73173564A0}" srcOrd="21" destOrd="0" presId="urn:microsoft.com/office/officeart/2005/8/layout/list1"/>
    <dgm:cxn modelId="{AD4620C7-5430-4FE0-BFBF-34453DD3AB10}" type="presParOf" srcId="{150E80D3-3540-462A-9DED-9EC0FFBFAEA8}" destId="{48AD9C84-5416-47BD-A007-376A8111D72F}" srcOrd="22" destOrd="0" presId="urn:microsoft.com/office/officeart/2005/8/layout/list1"/>
    <dgm:cxn modelId="{AC91080E-F6DA-469C-B8A0-C2855F52B056}" type="presParOf" srcId="{150E80D3-3540-462A-9DED-9EC0FFBFAEA8}" destId="{AC49C130-533B-4FF6-AA03-17780D33CECD}" srcOrd="23" destOrd="0" presId="urn:microsoft.com/office/officeart/2005/8/layout/list1"/>
    <dgm:cxn modelId="{F7A43FCF-524D-44FB-AB1F-6991CD929847}" type="presParOf" srcId="{150E80D3-3540-462A-9DED-9EC0FFBFAEA8}" destId="{E20972B0-4017-426F-A1CD-1A223528D914}" srcOrd="24" destOrd="0" presId="urn:microsoft.com/office/officeart/2005/8/layout/list1"/>
    <dgm:cxn modelId="{CD0C4522-BDC4-4278-B2D5-D138AA900E7A}" type="presParOf" srcId="{E20972B0-4017-426F-A1CD-1A223528D914}" destId="{F64A31FD-2CE9-42DF-8D26-C269EF04FE7E}" srcOrd="0" destOrd="0" presId="urn:microsoft.com/office/officeart/2005/8/layout/list1"/>
    <dgm:cxn modelId="{6BE0F0C0-0C3D-48D9-9A8B-4AE54508F57C}" type="presParOf" srcId="{E20972B0-4017-426F-A1CD-1A223528D914}" destId="{C4054060-81DD-4E77-86B1-C888C33B969E}" srcOrd="1" destOrd="0" presId="urn:microsoft.com/office/officeart/2005/8/layout/list1"/>
    <dgm:cxn modelId="{E994AA47-78A3-4BB4-B223-82849F39410F}" type="presParOf" srcId="{150E80D3-3540-462A-9DED-9EC0FFBFAEA8}" destId="{4C5C830A-E5A1-47C3-8FFD-887A881AF768}" srcOrd="25" destOrd="0" presId="urn:microsoft.com/office/officeart/2005/8/layout/list1"/>
    <dgm:cxn modelId="{3CA1329E-420B-406A-A75C-3B9C651B5E63}" type="presParOf" srcId="{150E80D3-3540-462A-9DED-9EC0FFBFAEA8}" destId="{3E61FC7E-11E6-483D-AEF5-EEBCA440921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B22F2-7D77-4611-A7E6-480D691D68B2}" type="doc">
      <dgm:prSet loTypeId="urn:microsoft.com/office/officeart/2008/layout/VerticalCircle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DA3639-5D47-43C4-9252-577661F7BC13}">
      <dgm:prSet/>
      <dgm:spPr/>
      <dgm:t>
        <a:bodyPr/>
        <a:lstStyle/>
        <a:p>
          <a:pPr rtl="0"/>
          <a:r>
            <a:rPr lang="ru-RU" b="1" dirty="0" smtClean="0"/>
            <a:t>Образовательная</a:t>
          </a:r>
          <a:endParaRPr lang="ru-RU" b="1" dirty="0"/>
        </a:p>
      </dgm:t>
    </dgm:pt>
    <dgm:pt modelId="{A3B2379F-08C0-4AEB-9443-C8CA29CC073A}" type="parTrans" cxnId="{3D24AB44-672D-4F71-B672-5CE40B2546AB}">
      <dgm:prSet/>
      <dgm:spPr/>
      <dgm:t>
        <a:bodyPr/>
        <a:lstStyle/>
        <a:p>
          <a:endParaRPr lang="ru-RU"/>
        </a:p>
      </dgm:t>
    </dgm:pt>
    <dgm:pt modelId="{BB8D81BC-7712-4A95-A9EE-F8828144E911}" type="sibTrans" cxnId="{3D24AB44-672D-4F71-B672-5CE40B2546AB}">
      <dgm:prSet/>
      <dgm:spPr/>
      <dgm:t>
        <a:bodyPr/>
        <a:lstStyle/>
        <a:p>
          <a:endParaRPr lang="ru-RU"/>
        </a:p>
      </dgm:t>
    </dgm:pt>
    <dgm:pt modelId="{6311610A-5A1E-4BCE-9F7C-8101F7987A99}">
      <dgm:prSet custT="1"/>
      <dgm:spPr/>
      <dgm:t>
        <a:bodyPr/>
        <a:lstStyle/>
        <a:p>
          <a:r>
            <a:rPr lang="ru-RU" sz="2800" b="1" dirty="0" smtClean="0"/>
            <a:t>Исследовательская                                </a:t>
          </a:r>
          <a:endParaRPr lang="ru-RU" sz="2800" b="1" dirty="0"/>
        </a:p>
      </dgm:t>
    </dgm:pt>
    <dgm:pt modelId="{7D699EAA-86FC-41FF-879D-E0967707CD8D}" type="parTrans" cxnId="{9949F76B-2958-4D2D-8675-E551722053B6}">
      <dgm:prSet/>
      <dgm:spPr/>
      <dgm:t>
        <a:bodyPr/>
        <a:lstStyle/>
        <a:p>
          <a:endParaRPr lang="ru-RU"/>
        </a:p>
      </dgm:t>
    </dgm:pt>
    <dgm:pt modelId="{B3D22B34-BC43-4604-9BAF-3A0B44E99D54}" type="sibTrans" cxnId="{9949F76B-2958-4D2D-8675-E551722053B6}">
      <dgm:prSet/>
      <dgm:spPr/>
      <dgm:t>
        <a:bodyPr/>
        <a:lstStyle/>
        <a:p>
          <a:endParaRPr lang="ru-RU"/>
        </a:p>
      </dgm:t>
    </dgm:pt>
    <dgm:pt modelId="{8DF9FCD6-784C-4B78-AFDC-EDB969C7F32D}">
      <dgm:prSet custT="1"/>
      <dgm:spPr/>
      <dgm:t>
        <a:bodyPr/>
        <a:lstStyle/>
        <a:p>
          <a:r>
            <a:rPr lang="ru-RU" sz="2800" b="1" dirty="0" smtClean="0"/>
            <a:t>Организационная</a:t>
          </a:r>
          <a:endParaRPr lang="ru-RU" sz="2800" b="1" dirty="0"/>
        </a:p>
      </dgm:t>
    </dgm:pt>
    <dgm:pt modelId="{9986C6EF-1B56-4612-8CC5-13CF94E77ECE}" type="parTrans" cxnId="{79C01DD7-85E6-47EF-86D3-D2C9C022C61B}">
      <dgm:prSet/>
      <dgm:spPr/>
      <dgm:t>
        <a:bodyPr/>
        <a:lstStyle/>
        <a:p>
          <a:endParaRPr lang="ru-RU"/>
        </a:p>
      </dgm:t>
    </dgm:pt>
    <dgm:pt modelId="{029ECDCC-91C8-48E7-8758-0AF931466AE1}" type="sibTrans" cxnId="{79C01DD7-85E6-47EF-86D3-D2C9C022C61B}">
      <dgm:prSet/>
      <dgm:spPr/>
      <dgm:t>
        <a:bodyPr/>
        <a:lstStyle/>
        <a:p>
          <a:endParaRPr lang="ru-RU"/>
        </a:p>
      </dgm:t>
    </dgm:pt>
    <dgm:pt modelId="{996ADBE2-E956-4E2A-B74F-B58FEE30EC51}" type="pres">
      <dgm:prSet presAssocID="{AE7B22F2-7D77-4611-A7E6-480D691D68B2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96E119C0-84F3-42D5-8A1D-6F9F7511B4C7}" type="pres">
      <dgm:prSet presAssocID="{B9DA3639-5D47-43C4-9252-577661F7BC13}" presName="noChildren" presStyleCnt="0"/>
      <dgm:spPr/>
      <dgm:t>
        <a:bodyPr/>
        <a:lstStyle/>
        <a:p>
          <a:endParaRPr lang="ru-RU"/>
        </a:p>
      </dgm:t>
    </dgm:pt>
    <dgm:pt modelId="{8827D28A-4B10-474C-89BC-E7A763ED4E23}" type="pres">
      <dgm:prSet presAssocID="{B9DA3639-5D47-43C4-9252-577661F7BC13}" presName="gap" presStyleCnt="0"/>
      <dgm:spPr/>
      <dgm:t>
        <a:bodyPr/>
        <a:lstStyle/>
        <a:p>
          <a:endParaRPr lang="ru-RU"/>
        </a:p>
      </dgm:t>
    </dgm:pt>
    <dgm:pt modelId="{81441E81-D983-45E3-B33C-86D611275203}" type="pres">
      <dgm:prSet presAssocID="{B9DA3639-5D47-43C4-9252-577661F7BC13}" presName="medCircle2" presStyleLbl="vennNode1" presStyleIdx="0" presStyleCnt="3" custScaleX="237811" custScaleY="211098" custLinFactY="-54408" custLinFactNeighborX="-2" custLinFactNeighborY="-100000"/>
      <dgm:spPr/>
      <dgm:t>
        <a:bodyPr/>
        <a:lstStyle/>
        <a:p>
          <a:endParaRPr lang="ru-RU"/>
        </a:p>
      </dgm:t>
    </dgm:pt>
    <dgm:pt modelId="{A5A9AAAB-38B9-4A9B-A098-A5BFDA653311}" type="pres">
      <dgm:prSet presAssocID="{B9DA3639-5D47-43C4-9252-577661F7BC13}" presName="txLvlOnly1" presStyleLbl="revTx" presStyleIdx="0" presStyleCnt="3" custLinFactY="-15367" custLinFactNeighborY="-100000"/>
      <dgm:spPr/>
      <dgm:t>
        <a:bodyPr/>
        <a:lstStyle/>
        <a:p>
          <a:endParaRPr lang="ru-RU"/>
        </a:p>
      </dgm:t>
    </dgm:pt>
    <dgm:pt modelId="{7FE8E41E-EF6A-424C-A822-F93331100A24}" type="pres">
      <dgm:prSet presAssocID="{6311610A-5A1E-4BCE-9F7C-8101F7987A99}" presName="noChildren" presStyleCnt="0"/>
      <dgm:spPr/>
      <dgm:t>
        <a:bodyPr/>
        <a:lstStyle/>
        <a:p>
          <a:endParaRPr lang="ru-RU"/>
        </a:p>
      </dgm:t>
    </dgm:pt>
    <dgm:pt modelId="{C40D4073-3A89-4758-AD04-4229673F70FD}" type="pres">
      <dgm:prSet presAssocID="{6311610A-5A1E-4BCE-9F7C-8101F7987A99}" presName="gap" presStyleCnt="0"/>
      <dgm:spPr/>
      <dgm:t>
        <a:bodyPr/>
        <a:lstStyle/>
        <a:p>
          <a:endParaRPr lang="ru-RU"/>
        </a:p>
      </dgm:t>
    </dgm:pt>
    <dgm:pt modelId="{87EB5AF2-1CF2-4EFE-BB3C-BEA21F6C0D4C}" type="pres">
      <dgm:prSet presAssocID="{6311610A-5A1E-4BCE-9F7C-8101F7987A99}" presName="medCircle2" presStyleLbl="vennNode1" presStyleIdx="1" presStyleCnt="3" custLinFactNeighborX="27198" custLinFactNeighborY="-26249"/>
      <dgm:spPr/>
      <dgm:t>
        <a:bodyPr/>
        <a:lstStyle/>
        <a:p>
          <a:endParaRPr lang="ru-RU"/>
        </a:p>
      </dgm:t>
    </dgm:pt>
    <dgm:pt modelId="{126C1A28-4CBE-4EF3-9719-A1D5AB6C26EE}" type="pres">
      <dgm:prSet presAssocID="{6311610A-5A1E-4BCE-9F7C-8101F7987A99}" presName="txLvlOnly1" presStyleLbl="revTx" presStyleIdx="1" presStyleCnt="3" custLinFactNeighborY="-21392"/>
      <dgm:spPr/>
      <dgm:t>
        <a:bodyPr/>
        <a:lstStyle/>
        <a:p>
          <a:endParaRPr lang="ru-RU"/>
        </a:p>
      </dgm:t>
    </dgm:pt>
    <dgm:pt modelId="{5FC6B8CE-7F36-4597-95BE-DAF50FF1FBD2}" type="pres">
      <dgm:prSet presAssocID="{8DF9FCD6-784C-4B78-AFDC-EDB969C7F32D}" presName="noChildren" presStyleCnt="0"/>
      <dgm:spPr/>
      <dgm:t>
        <a:bodyPr/>
        <a:lstStyle/>
        <a:p>
          <a:endParaRPr lang="ru-RU"/>
        </a:p>
      </dgm:t>
    </dgm:pt>
    <dgm:pt modelId="{4AFF130A-ADEF-4DC5-8A9C-2B2150B20C34}" type="pres">
      <dgm:prSet presAssocID="{8DF9FCD6-784C-4B78-AFDC-EDB969C7F32D}" presName="gap" presStyleCnt="0"/>
      <dgm:spPr/>
      <dgm:t>
        <a:bodyPr/>
        <a:lstStyle/>
        <a:p>
          <a:endParaRPr lang="ru-RU"/>
        </a:p>
      </dgm:t>
    </dgm:pt>
    <dgm:pt modelId="{BB99E156-7DC0-4DCA-8F6D-637DDFA285BA}" type="pres">
      <dgm:prSet presAssocID="{8DF9FCD6-784C-4B78-AFDC-EDB969C7F32D}" presName="medCircle2" presStyleLbl="vennNode1" presStyleIdx="2" presStyleCnt="3" custScaleX="111849" custScaleY="115373" custLinFactNeighborX="32924" custLinFactNeighborY="95116"/>
      <dgm:spPr/>
      <dgm:t>
        <a:bodyPr/>
        <a:lstStyle/>
        <a:p>
          <a:endParaRPr lang="ru-RU"/>
        </a:p>
      </dgm:t>
    </dgm:pt>
    <dgm:pt modelId="{0A466415-8268-4577-BD5E-F5266D55B3FF}" type="pres">
      <dgm:prSet presAssocID="{8DF9FCD6-784C-4B78-AFDC-EDB969C7F32D}" presName="txLvlOnly1" presStyleLbl="revTx" presStyleIdx="2" presStyleCnt="3" custLinFactY="15589" custLinFactNeighborY="100000"/>
      <dgm:spPr/>
      <dgm:t>
        <a:bodyPr/>
        <a:lstStyle/>
        <a:p>
          <a:endParaRPr lang="ru-RU"/>
        </a:p>
      </dgm:t>
    </dgm:pt>
  </dgm:ptLst>
  <dgm:cxnLst>
    <dgm:cxn modelId="{79C01DD7-85E6-47EF-86D3-D2C9C022C61B}" srcId="{AE7B22F2-7D77-4611-A7E6-480D691D68B2}" destId="{8DF9FCD6-784C-4B78-AFDC-EDB969C7F32D}" srcOrd="2" destOrd="0" parTransId="{9986C6EF-1B56-4612-8CC5-13CF94E77ECE}" sibTransId="{029ECDCC-91C8-48E7-8758-0AF931466AE1}"/>
    <dgm:cxn modelId="{9949F76B-2958-4D2D-8675-E551722053B6}" srcId="{AE7B22F2-7D77-4611-A7E6-480D691D68B2}" destId="{6311610A-5A1E-4BCE-9F7C-8101F7987A99}" srcOrd="1" destOrd="0" parTransId="{7D699EAA-86FC-41FF-879D-E0967707CD8D}" sibTransId="{B3D22B34-BC43-4604-9BAF-3A0B44E99D54}"/>
    <dgm:cxn modelId="{21F18C20-500D-4B28-AC9E-98E9D42F71A5}" type="presOf" srcId="{B9DA3639-5D47-43C4-9252-577661F7BC13}" destId="{A5A9AAAB-38B9-4A9B-A098-A5BFDA653311}" srcOrd="0" destOrd="0" presId="urn:microsoft.com/office/officeart/2008/layout/VerticalCircleList"/>
    <dgm:cxn modelId="{3D24AB44-672D-4F71-B672-5CE40B2546AB}" srcId="{AE7B22F2-7D77-4611-A7E6-480D691D68B2}" destId="{B9DA3639-5D47-43C4-9252-577661F7BC13}" srcOrd="0" destOrd="0" parTransId="{A3B2379F-08C0-4AEB-9443-C8CA29CC073A}" sibTransId="{BB8D81BC-7712-4A95-A9EE-F8828144E911}"/>
    <dgm:cxn modelId="{722593B8-206D-41FB-B23F-F0D7B6C33E2C}" type="presOf" srcId="{AE7B22F2-7D77-4611-A7E6-480D691D68B2}" destId="{996ADBE2-E956-4E2A-B74F-B58FEE30EC51}" srcOrd="0" destOrd="0" presId="urn:microsoft.com/office/officeart/2008/layout/VerticalCircleList"/>
    <dgm:cxn modelId="{81544588-D584-4B40-BC43-630A408EDC77}" type="presOf" srcId="{6311610A-5A1E-4BCE-9F7C-8101F7987A99}" destId="{126C1A28-4CBE-4EF3-9719-A1D5AB6C26EE}" srcOrd="0" destOrd="0" presId="urn:microsoft.com/office/officeart/2008/layout/VerticalCircleList"/>
    <dgm:cxn modelId="{E6608B62-1367-4BF3-BEBF-6C6DF3671338}" type="presOf" srcId="{8DF9FCD6-784C-4B78-AFDC-EDB969C7F32D}" destId="{0A466415-8268-4577-BD5E-F5266D55B3FF}" srcOrd="0" destOrd="0" presId="urn:microsoft.com/office/officeart/2008/layout/VerticalCircleList"/>
    <dgm:cxn modelId="{897B36FE-0C97-4E1B-AE89-98B2577EA0C5}" type="presParOf" srcId="{996ADBE2-E956-4E2A-B74F-B58FEE30EC51}" destId="{96E119C0-84F3-42D5-8A1D-6F9F7511B4C7}" srcOrd="0" destOrd="0" presId="urn:microsoft.com/office/officeart/2008/layout/VerticalCircleList"/>
    <dgm:cxn modelId="{7AE171B5-7938-4CAE-884A-9BA61FE807D6}" type="presParOf" srcId="{96E119C0-84F3-42D5-8A1D-6F9F7511B4C7}" destId="{8827D28A-4B10-474C-89BC-E7A763ED4E23}" srcOrd="0" destOrd="0" presId="urn:microsoft.com/office/officeart/2008/layout/VerticalCircleList"/>
    <dgm:cxn modelId="{7B603F0E-09FF-4704-8877-0F4366B389F3}" type="presParOf" srcId="{96E119C0-84F3-42D5-8A1D-6F9F7511B4C7}" destId="{81441E81-D983-45E3-B33C-86D611275203}" srcOrd="1" destOrd="0" presId="urn:microsoft.com/office/officeart/2008/layout/VerticalCircleList"/>
    <dgm:cxn modelId="{AEDC514B-4147-4D87-B0FD-96B33CB8DB7D}" type="presParOf" srcId="{96E119C0-84F3-42D5-8A1D-6F9F7511B4C7}" destId="{A5A9AAAB-38B9-4A9B-A098-A5BFDA653311}" srcOrd="2" destOrd="0" presId="urn:microsoft.com/office/officeart/2008/layout/VerticalCircleList"/>
    <dgm:cxn modelId="{0CAFCFDD-9350-48AF-B845-1FAE3DF5C86C}" type="presParOf" srcId="{996ADBE2-E956-4E2A-B74F-B58FEE30EC51}" destId="{7FE8E41E-EF6A-424C-A822-F93331100A24}" srcOrd="1" destOrd="0" presId="urn:microsoft.com/office/officeart/2008/layout/VerticalCircleList"/>
    <dgm:cxn modelId="{9728719C-9B40-4304-A56F-393DA2C9CDFC}" type="presParOf" srcId="{7FE8E41E-EF6A-424C-A822-F93331100A24}" destId="{C40D4073-3A89-4758-AD04-4229673F70FD}" srcOrd="0" destOrd="0" presId="urn:microsoft.com/office/officeart/2008/layout/VerticalCircleList"/>
    <dgm:cxn modelId="{A833B100-7CD5-4385-BF18-6039B293BB84}" type="presParOf" srcId="{7FE8E41E-EF6A-424C-A822-F93331100A24}" destId="{87EB5AF2-1CF2-4EFE-BB3C-BEA21F6C0D4C}" srcOrd="1" destOrd="0" presId="urn:microsoft.com/office/officeart/2008/layout/VerticalCircleList"/>
    <dgm:cxn modelId="{300F306E-49B3-4D95-AF72-1EFA7117CFCC}" type="presParOf" srcId="{7FE8E41E-EF6A-424C-A822-F93331100A24}" destId="{126C1A28-4CBE-4EF3-9719-A1D5AB6C26EE}" srcOrd="2" destOrd="0" presId="urn:microsoft.com/office/officeart/2008/layout/VerticalCircleList"/>
    <dgm:cxn modelId="{78B427A8-F03F-4845-A9EB-43EACEAC285D}" type="presParOf" srcId="{996ADBE2-E956-4E2A-B74F-B58FEE30EC51}" destId="{5FC6B8CE-7F36-4597-95BE-DAF50FF1FBD2}" srcOrd="2" destOrd="0" presId="urn:microsoft.com/office/officeart/2008/layout/VerticalCircleList"/>
    <dgm:cxn modelId="{6BFE43F3-5229-46ED-ABEE-412117101A0B}" type="presParOf" srcId="{5FC6B8CE-7F36-4597-95BE-DAF50FF1FBD2}" destId="{4AFF130A-ADEF-4DC5-8A9C-2B2150B20C34}" srcOrd="0" destOrd="0" presId="urn:microsoft.com/office/officeart/2008/layout/VerticalCircleList"/>
    <dgm:cxn modelId="{48EE9145-E29D-4808-8B1B-64523009D39A}" type="presParOf" srcId="{5FC6B8CE-7F36-4597-95BE-DAF50FF1FBD2}" destId="{BB99E156-7DC0-4DCA-8F6D-637DDFA285BA}" srcOrd="1" destOrd="0" presId="urn:microsoft.com/office/officeart/2008/layout/VerticalCircleList"/>
    <dgm:cxn modelId="{49E61C91-4B99-40ED-A049-42C7C62F58FB}" type="presParOf" srcId="{5FC6B8CE-7F36-4597-95BE-DAF50FF1FBD2}" destId="{0A466415-8268-4577-BD5E-F5266D55B3F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6AE3C9-A8B5-419A-B353-4FEFF0C97F11}" type="doc">
      <dgm:prSet loTypeId="urn:microsoft.com/office/officeart/2008/layout/VerticalCircle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764E1-D6EC-4B76-8925-71BB5E0F8709}">
      <dgm:prSet phldrT="[Текст]" custT="1"/>
      <dgm:spPr/>
      <dgm:t>
        <a:bodyPr/>
        <a:lstStyle/>
        <a:p>
          <a:r>
            <a:rPr lang="ru-RU" sz="2800" b="1" dirty="0" smtClean="0"/>
            <a:t>Образовательная</a:t>
          </a:r>
          <a:endParaRPr lang="ru-RU" sz="2800" b="1" dirty="0"/>
        </a:p>
      </dgm:t>
    </dgm:pt>
    <dgm:pt modelId="{C23BAC33-E4FE-4BE6-98EA-85A6180FDAFA}" type="parTrans" cxnId="{6D498DFD-283D-4FEA-9F2C-3DEF0004D5C3}">
      <dgm:prSet/>
      <dgm:spPr/>
      <dgm:t>
        <a:bodyPr/>
        <a:lstStyle/>
        <a:p>
          <a:endParaRPr lang="ru-RU"/>
        </a:p>
      </dgm:t>
    </dgm:pt>
    <dgm:pt modelId="{C1D93862-09FE-484C-9FA9-C60089D466A2}" type="sibTrans" cxnId="{6D498DFD-283D-4FEA-9F2C-3DEF0004D5C3}">
      <dgm:prSet/>
      <dgm:spPr/>
      <dgm:t>
        <a:bodyPr/>
        <a:lstStyle/>
        <a:p>
          <a:endParaRPr lang="ru-RU"/>
        </a:p>
      </dgm:t>
    </dgm:pt>
    <dgm:pt modelId="{E3D138DC-31B8-4FE9-94C0-EF13F4052975}">
      <dgm:prSet phldrT="[Текст]" custT="1"/>
      <dgm:spPr/>
      <dgm:t>
        <a:bodyPr/>
        <a:lstStyle/>
        <a:p>
          <a:r>
            <a:rPr lang="ru-RU" sz="3400" b="1" dirty="0" smtClean="0"/>
            <a:t>Исследовательская</a:t>
          </a:r>
          <a:endParaRPr lang="ru-RU" sz="3400" b="1" dirty="0"/>
        </a:p>
      </dgm:t>
    </dgm:pt>
    <dgm:pt modelId="{F1DDA1A8-0652-47CE-B601-A64843CB6026}" type="parTrans" cxnId="{41E0D927-2EC4-4D85-B1FA-FE8301D7A297}">
      <dgm:prSet/>
      <dgm:spPr/>
      <dgm:t>
        <a:bodyPr/>
        <a:lstStyle/>
        <a:p>
          <a:endParaRPr lang="ru-RU"/>
        </a:p>
      </dgm:t>
    </dgm:pt>
    <dgm:pt modelId="{84CB0905-2821-497A-BA2C-979E502961AA}" type="sibTrans" cxnId="{41E0D927-2EC4-4D85-B1FA-FE8301D7A297}">
      <dgm:prSet/>
      <dgm:spPr/>
      <dgm:t>
        <a:bodyPr/>
        <a:lstStyle/>
        <a:p>
          <a:endParaRPr lang="ru-RU"/>
        </a:p>
      </dgm:t>
    </dgm:pt>
    <dgm:pt modelId="{A0EB16A2-A5A3-4943-B767-B6980A9B45FB}">
      <dgm:prSet phldrT="[Текст]" custT="1"/>
      <dgm:spPr/>
      <dgm:t>
        <a:bodyPr/>
        <a:lstStyle/>
        <a:p>
          <a:r>
            <a:rPr lang="ru-RU" sz="2800" b="1" dirty="0" smtClean="0"/>
            <a:t>Организационная</a:t>
          </a:r>
          <a:endParaRPr lang="ru-RU" sz="2800" b="1" dirty="0"/>
        </a:p>
      </dgm:t>
    </dgm:pt>
    <dgm:pt modelId="{F2607092-208D-4289-8D6B-AD1BDA693AE2}" type="parTrans" cxnId="{A644E156-7AB2-4A9E-8667-D442B38EDB96}">
      <dgm:prSet/>
      <dgm:spPr/>
      <dgm:t>
        <a:bodyPr/>
        <a:lstStyle/>
        <a:p>
          <a:endParaRPr lang="ru-RU"/>
        </a:p>
      </dgm:t>
    </dgm:pt>
    <dgm:pt modelId="{CF28BE71-E6E4-4490-A8B2-CFC4A3E399C4}" type="sibTrans" cxnId="{A644E156-7AB2-4A9E-8667-D442B38EDB96}">
      <dgm:prSet/>
      <dgm:spPr/>
      <dgm:t>
        <a:bodyPr/>
        <a:lstStyle/>
        <a:p>
          <a:endParaRPr lang="ru-RU"/>
        </a:p>
      </dgm:t>
    </dgm:pt>
    <dgm:pt modelId="{78585ABA-1A1A-4BDD-A671-EE458904B239}" type="pres">
      <dgm:prSet presAssocID="{156AE3C9-A8B5-419A-B353-4FEFF0C97F11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8A7FCDB7-F434-4E3E-AD5F-D0C9101AFCB0}" type="pres">
      <dgm:prSet presAssocID="{CEC764E1-D6EC-4B76-8925-71BB5E0F8709}" presName="noChildren" presStyleCnt="0"/>
      <dgm:spPr/>
      <dgm:t>
        <a:bodyPr/>
        <a:lstStyle/>
        <a:p>
          <a:endParaRPr lang="ru-RU"/>
        </a:p>
      </dgm:t>
    </dgm:pt>
    <dgm:pt modelId="{F6B0A08A-4AB5-48F0-81D3-D6457021C8CE}" type="pres">
      <dgm:prSet presAssocID="{CEC764E1-D6EC-4B76-8925-71BB5E0F8709}" presName="gap" presStyleCnt="0"/>
      <dgm:spPr/>
      <dgm:t>
        <a:bodyPr/>
        <a:lstStyle/>
        <a:p>
          <a:endParaRPr lang="ru-RU"/>
        </a:p>
      </dgm:t>
    </dgm:pt>
    <dgm:pt modelId="{592ABBFF-7A8F-49FD-B12F-4CD56C2EE002}" type="pres">
      <dgm:prSet presAssocID="{CEC764E1-D6EC-4B76-8925-71BB5E0F8709}" presName="medCircle2" presStyleLbl="vennNode1" presStyleIdx="0" presStyleCnt="3" custScaleX="96886" custScaleY="92893" custLinFactNeighborX="27473" custLinFactNeighborY="-65804"/>
      <dgm:spPr/>
      <dgm:t>
        <a:bodyPr/>
        <a:lstStyle/>
        <a:p>
          <a:endParaRPr lang="ru-RU"/>
        </a:p>
      </dgm:t>
    </dgm:pt>
    <dgm:pt modelId="{683C3290-C2A5-410D-B461-717A97F2E3E2}" type="pres">
      <dgm:prSet presAssocID="{CEC764E1-D6EC-4B76-8925-71BB5E0F8709}" presName="txLvlOnly1" presStyleLbl="revTx" presStyleIdx="0" presStyleCnt="3" custLinFactNeighborY="-61004"/>
      <dgm:spPr/>
      <dgm:t>
        <a:bodyPr/>
        <a:lstStyle/>
        <a:p>
          <a:endParaRPr lang="ru-RU"/>
        </a:p>
      </dgm:t>
    </dgm:pt>
    <dgm:pt modelId="{24DA5D0C-B5FB-45C9-A6BA-AE7417694B39}" type="pres">
      <dgm:prSet presAssocID="{E3D138DC-31B8-4FE9-94C0-EF13F4052975}" presName="noChildren" presStyleCnt="0"/>
      <dgm:spPr/>
      <dgm:t>
        <a:bodyPr/>
        <a:lstStyle/>
        <a:p>
          <a:endParaRPr lang="ru-RU"/>
        </a:p>
      </dgm:t>
    </dgm:pt>
    <dgm:pt modelId="{0FF88D37-4E78-4D09-B0E6-0E924DBF9777}" type="pres">
      <dgm:prSet presAssocID="{E3D138DC-31B8-4FE9-94C0-EF13F4052975}" presName="gap" presStyleCnt="0"/>
      <dgm:spPr/>
      <dgm:t>
        <a:bodyPr/>
        <a:lstStyle/>
        <a:p>
          <a:endParaRPr lang="ru-RU"/>
        </a:p>
      </dgm:t>
    </dgm:pt>
    <dgm:pt modelId="{341AC15C-F4C6-4925-9C84-F1C735759678}" type="pres">
      <dgm:prSet presAssocID="{E3D138DC-31B8-4FE9-94C0-EF13F4052975}" presName="medCircle2" presStyleLbl="vennNode1" presStyleIdx="1" presStyleCnt="3" custScaleX="194863" custScaleY="185840" custLinFactNeighborX="18793"/>
      <dgm:spPr/>
      <dgm:t>
        <a:bodyPr/>
        <a:lstStyle/>
        <a:p>
          <a:endParaRPr lang="ru-RU"/>
        </a:p>
      </dgm:t>
    </dgm:pt>
    <dgm:pt modelId="{C07C19DF-00B9-4024-BB9B-44D0A93D3621}" type="pres">
      <dgm:prSet presAssocID="{E3D138DC-31B8-4FE9-94C0-EF13F4052975}" presName="txLvlOnly1" presStyleLbl="revTx" presStyleIdx="1" presStyleCnt="3" custLinFactNeighborY="21927"/>
      <dgm:spPr/>
      <dgm:t>
        <a:bodyPr/>
        <a:lstStyle/>
        <a:p>
          <a:endParaRPr lang="ru-RU"/>
        </a:p>
      </dgm:t>
    </dgm:pt>
    <dgm:pt modelId="{841C95D8-1F89-46CD-97D3-764BCBF0A406}" type="pres">
      <dgm:prSet presAssocID="{A0EB16A2-A5A3-4943-B767-B6980A9B45FB}" presName="noChildren" presStyleCnt="0"/>
      <dgm:spPr/>
      <dgm:t>
        <a:bodyPr/>
        <a:lstStyle/>
        <a:p>
          <a:endParaRPr lang="ru-RU"/>
        </a:p>
      </dgm:t>
    </dgm:pt>
    <dgm:pt modelId="{27237A14-AAAC-42E4-90B9-47820F76D006}" type="pres">
      <dgm:prSet presAssocID="{A0EB16A2-A5A3-4943-B767-B6980A9B45FB}" presName="gap" presStyleCnt="0"/>
      <dgm:spPr/>
      <dgm:t>
        <a:bodyPr/>
        <a:lstStyle/>
        <a:p>
          <a:endParaRPr lang="ru-RU"/>
        </a:p>
      </dgm:t>
    </dgm:pt>
    <dgm:pt modelId="{50D5FD0E-9425-4015-B940-0D88DD586652}" type="pres">
      <dgm:prSet presAssocID="{A0EB16A2-A5A3-4943-B767-B6980A9B45FB}" presName="medCircle2" presStyleLbl="vennNode1" presStyleIdx="2" presStyleCnt="3" custLinFactNeighborX="25916" custLinFactNeighborY="72481"/>
      <dgm:spPr/>
      <dgm:t>
        <a:bodyPr/>
        <a:lstStyle/>
        <a:p>
          <a:endParaRPr lang="ru-RU"/>
        </a:p>
      </dgm:t>
    </dgm:pt>
    <dgm:pt modelId="{7893F597-134C-4377-A901-6E8F598A97E9}" type="pres">
      <dgm:prSet presAssocID="{A0EB16A2-A5A3-4943-B767-B6980A9B45FB}" presName="txLvlOnly1" presStyleLbl="revTx" presStyleIdx="2" presStyleCnt="3" custLinFactNeighborY="82663"/>
      <dgm:spPr/>
      <dgm:t>
        <a:bodyPr/>
        <a:lstStyle/>
        <a:p>
          <a:endParaRPr lang="ru-RU"/>
        </a:p>
      </dgm:t>
    </dgm:pt>
  </dgm:ptLst>
  <dgm:cxnLst>
    <dgm:cxn modelId="{F5B8FB8C-FF74-43C4-9677-8439E4769E19}" type="presOf" srcId="{CEC764E1-D6EC-4B76-8925-71BB5E0F8709}" destId="{683C3290-C2A5-410D-B461-717A97F2E3E2}" srcOrd="0" destOrd="0" presId="urn:microsoft.com/office/officeart/2008/layout/VerticalCircleList"/>
    <dgm:cxn modelId="{7D91FCCF-FB3A-42DF-8CE0-BBD10C3FFFD4}" type="presOf" srcId="{156AE3C9-A8B5-419A-B353-4FEFF0C97F11}" destId="{78585ABA-1A1A-4BDD-A671-EE458904B239}" srcOrd="0" destOrd="0" presId="urn:microsoft.com/office/officeart/2008/layout/VerticalCircleList"/>
    <dgm:cxn modelId="{41E0D927-2EC4-4D85-B1FA-FE8301D7A297}" srcId="{156AE3C9-A8B5-419A-B353-4FEFF0C97F11}" destId="{E3D138DC-31B8-4FE9-94C0-EF13F4052975}" srcOrd="1" destOrd="0" parTransId="{F1DDA1A8-0652-47CE-B601-A64843CB6026}" sibTransId="{84CB0905-2821-497A-BA2C-979E502961AA}"/>
    <dgm:cxn modelId="{069B5161-D5CB-4082-A814-BCC01BC7EE89}" type="presOf" srcId="{E3D138DC-31B8-4FE9-94C0-EF13F4052975}" destId="{C07C19DF-00B9-4024-BB9B-44D0A93D3621}" srcOrd="0" destOrd="0" presId="urn:microsoft.com/office/officeart/2008/layout/VerticalCircleList"/>
    <dgm:cxn modelId="{6D498DFD-283D-4FEA-9F2C-3DEF0004D5C3}" srcId="{156AE3C9-A8B5-419A-B353-4FEFF0C97F11}" destId="{CEC764E1-D6EC-4B76-8925-71BB5E0F8709}" srcOrd="0" destOrd="0" parTransId="{C23BAC33-E4FE-4BE6-98EA-85A6180FDAFA}" sibTransId="{C1D93862-09FE-484C-9FA9-C60089D466A2}"/>
    <dgm:cxn modelId="{B30492C6-07B4-4445-B9C5-E3D6A402F848}" type="presOf" srcId="{A0EB16A2-A5A3-4943-B767-B6980A9B45FB}" destId="{7893F597-134C-4377-A901-6E8F598A97E9}" srcOrd="0" destOrd="0" presId="urn:microsoft.com/office/officeart/2008/layout/VerticalCircleList"/>
    <dgm:cxn modelId="{A644E156-7AB2-4A9E-8667-D442B38EDB96}" srcId="{156AE3C9-A8B5-419A-B353-4FEFF0C97F11}" destId="{A0EB16A2-A5A3-4943-B767-B6980A9B45FB}" srcOrd="2" destOrd="0" parTransId="{F2607092-208D-4289-8D6B-AD1BDA693AE2}" sibTransId="{CF28BE71-E6E4-4490-A8B2-CFC4A3E399C4}"/>
    <dgm:cxn modelId="{D911A877-CFCA-4911-A44F-C0E60367992A}" type="presParOf" srcId="{78585ABA-1A1A-4BDD-A671-EE458904B239}" destId="{8A7FCDB7-F434-4E3E-AD5F-D0C9101AFCB0}" srcOrd="0" destOrd="0" presId="urn:microsoft.com/office/officeart/2008/layout/VerticalCircleList"/>
    <dgm:cxn modelId="{0B09A1BE-A63E-4D70-91A2-4B41973C456D}" type="presParOf" srcId="{8A7FCDB7-F434-4E3E-AD5F-D0C9101AFCB0}" destId="{F6B0A08A-4AB5-48F0-81D3-D6457021C8CE}" srcOrd="0" destOrd="0" presId="urn:microsoft.com/office/officeart/2008/layout/VerticalCircleList"/>
    <dgm:cxn modelId="{6DED2F5E-230B-4B33-B76A-D2FB4E956003}" type="presParOf" srcId="{8A7FCDB7-F434-4E3E-AD5F-D0C9101AFCB0}" destId="{592ABBFF-7A8F-49FD-B12F-4CD56C2EE002}" srcOrd="1" destOrd="0" presId="urn:microsoft.com/office/officeart/2008/layout/VerticalCircleList"/>
    <dgm:cxn modelId="{FB77A7F7-AEBC-47E6-8694-5AB33AE9BA4D}" type="presParOf" srcId="{8A7FCDB7-F434-4E3E-AD5F-D0C9101AFCB0}" destId="{683C3290-C2A5-410D-B461-717A97F2E3E2}" srcOrd="2" destOrd="0" presId="urn:microsoft.com/office/officeart/2008/layout/VerticalCircleList"/>
    <dgm:cxn modelId="{279A84D3-5CB8-4DDB-B31B-7BCED6BF29F6}" type="presParOf" srcId="{78585ABA-1A1A-4BDD-A671-EE458904B239}" destId="{24DA5D0C-B5FB-45C9-A6BA-AE7417694B39}" srcOrd="1" destOrd="0" presId="urn:microsoft.com/office/officeart/2008/layout/VerticalCircleList"/>
    <dgm:cxn modelId="{8414FE29-7C6B-4ACC-9005-DEB404B53229}" type="presParOf" srcId="{24DA5D0C-B5FB-45C9-A6BA-AE7417694B39}" destId="{0FF88D37-4E78-4D09-B0E6-0E924DBF9777}" srcOrd="0" destOrd="0" presId="urn:microsoft.com/office/officeart/2008/layout/VerticalCircleList"/>
    <dgm:cxn modelId="{DDB33CAC-0B8F-41DF-ADD8-A30D3776A42D}" type="presParOf" srcId="{24DA5D0C-B5FB-45C9-A6BA-AE7417694B39}" destId="{341AC15C-F4C6-4925-9C84-F1C735759678}" srcOrd="1" destOrd="0" presId="urn:microsoft.com/office/officeart/2008/layout/VerticalCircleList"/>
    <dgm:cxn modelId="{2597F5C7-7042-47F3-BD4D-B5D44D79E7EA}" type="presParOf" srcId="{24DA5D0C-B5FB-45C9-A6BA-AE7417694B39}" destId="{C07C19DF-00B9-4024-BB9B-44D0A93D3621}" srcOrd="2" destOrd="0" presId="urn:microsoft.com/office/officeart/2008/layout/VerticalCircleList"/>
    <dgm:cxn modelId="{92732618-0A51-45C9-8BA2-BF8A88258A44}" type="presParOf" srcId="{78585ABA-1A1A-4BDD-A671-EE458904B239}" destId="{841C95D8-1F89-46CD-97D3-764BCBF0A406}" srcOrd="2" destOrd="0" presId="urn:microsoft.com/office/officeart/2008/layout/VerticalCircleList"/>
    <dgm:cxn modelId="{D3EE0373-1CB5-4E69-8F67-A085680734AE}" type="presParOf" srcId="{841C95D8-1F89-46CD-97D3-764BCBF0A406}" destId="{27237A14-AAAC-42E4-90B9-47820F76D006}" srcOrd="0" destOrd="0" presId="urn:microsoft.com/office/officeart/2008/layout/VerticalCircleList"/>
    <dgm:cxn modelId="{DBD4C83B-2D4A-44C0-8175-5404E1A3A555}" type="presParOf" srcId="{841C95D8-1F89-46CD-97D3-764BCBF0A406}" destId="{50D5FD0E-9425-4015-B940-0D88DD586652}" srcOrd="1" destOrd="0" presId="urn:microsoft.com/office/officeart/2008/layout/VerticalCircleList"/>
    <dgm:cxn modelId="{FF88D4E2-AC1C-4F1D-BC26-23C7A0572A73}" type="presParOf" srcId="{841C95D8-1F89-46CD-97D3-764BCBF0A406}" destId="{7893F597-134C-4377-A901-6E8F598A97E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5D1B02-58C4-4791-80E6-580CEF92B66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48896B-8E41-4D90-849B-95E19E3C00B2}">
      <dgm:prSet custT="1"/>
      <dgm:spPr/>
      <dgm:t>
        <a:bodyPr/>
        <a:lstStyle/>
        <a:p>
          <a:pPr rtl="0"/>
          <a:r>
            <a:rPr lang="ru-RU" sz="3200" b="1" dirty="0" smtClean="0"/>
            <a:t>Выполнение</a:t>
          </a:r>
          <a:r>
            <a:rPr lang="ru-RU" sz="3200" dirty="0" smtClean="0"/>
            <a:t> </a:t>
          </a:r>
          <a:endParaRPr lang="ru-RU" sz="3200" dirty="0"/>
        </a:p>
      </dgm:t>
    </dgm:pt>
    <dgm:pt modelId="{46144608-BD23-4A4D-A09F-5D3BDA0BBB37}" type="parTrans" cxnId="{4FE4177B-644A-4371-9CA5-CBF772FFD83B}">
      <dgm:prSet/>
      <dgm:spPr/>
      <dgm:t>
        <a:bodyPr/>
        <a:lstStyle/>
        <a:p>
          <a:endParaRPr lang="ru-RU"/>
        </a:p>
      </dgm:t>
    </dgm:pt>
    <dgm:pt modelId="{B5ADF0A5-F90D-4556-BF3B-9EB40BD15924}" type="sibTrans" cxnId="{4FE4177B-644A-4371-9CA5-CBF772FFD83B}">
      <dgm:prSet/>
      <dgm:spPr/>
      <dgm:t>
        <a:bodyPr/>
        <a:lstStyle/>
        <a:p>
          <a:endParaRPr lang="ru-RU"/>
        </a:p>
      </dgm:t>
    </dgm:pt>
    <dgm:pt modelId="{FBB92232-3949-48A0-8860-E2744C2EA40E}">
      <dgm:prSet custT="1"/>
      <dgm:spPr/>
      <dgm:t>
        <a:bodyPr/>
        <a:lstStyle/>
        <a:p>
          <a:pPr rtl="0"/>
          <a:r>
            <a:rPr lang="ru-RU" sz="2800" dirty="0" smtClean="0"/>
            <a:t>аудиторной учебной работы</a:t>
          </a:r>
          <a:endParaRPr lang="ru-RU" sz="2800" dirty="0"/>
        </a:p>
      </dgm:t>
    </dgm:pt>
    <dgm:pt modelId="{E9A7AB45-BACC-420E-B83E-52DB77C12253}" type="parTrans" cxnId="{9BFF5DD3-F5EB-4C1A-86EF-5A1314C01B6D}">
      <dgm:prSet/>
      <dgm:spPr/>
      <dgm:t>
        <a:bodyPr/>
        <a:lstStyle/>
        <a:p>
          <a:endParaRPr lang="ru-RU"/>
        </a:p>
      </dgm:t>
    </dgm:pt>
    <dgm:pt modelId="{5168165A-1BDA-411E-AB30-4EF4B5EAAD6F}" type="sibTrans" cxnId="{9BFF5DD3-F5EB-4C1A-86EF-5A1314C01B6D}">
      <dgm:prSet/>
      <dgm:spPr/>
      <dgm:t>
        <a:bodyPr/>
        <a:lstStyle/>
        <a:p>
          <a:endParaRPr lang="ru-RU"/>
        </a:p>
      </dgm:t>
    </dgm:pt>
    <dgm:pt modelId="{45C89139-A60E-493B-887C-E53F732F8806}">
      <dgm:prSet custT="1"/>
      <dgm:spPr/>
      <dgm:t>
        <a:bodyPr/>
        <a:lstStyle/>
        <a:p>
          <a:pPr rtl="0"/>
          <a:r>
            <a:rPr lang="ru-RU" sz="2800" dirty="0" smtClean="0"/>
            <a:t>внеаудиторной учебной работы</a:t>
          </a:r>
          <a:endParaRPr lang="ru-RU" sz="2800" dirty="0"/>
        </a:p>
      </dgm:t>
    </dgm:pt>
    <dgm:pt modelId="{9E7DF9F2-AA0A-4AF2-A568-D8438D0103D5}" type="parTrans" cxnId="{E94F6954-6966-45EC-AB87-DC5B98907066}">
      <dgm:prSet/>
      <dgm:spPr/>
      <dgm:t>
        <a:bodyPr/>
        <a:lstStyle/>
        <a:p>
          <a:endParaRPr lang="ru-RU"/>
        </a:p>
      </dgm:t>
    </dgm:pt>
    <dgm:pt modelId="{B80C6F07-FCDC-4983-931A-08FDC6273745}" type="sibTrans" cxnId="{E94F6954-6966-45EC-AB87-DC5B98907066}">
      <dgm:prSet/>
      <dgm:spPr/>
      <dgm:t>
        <a:bodyPr/>
        <a:lstStyle/>
        <a:p>
          <a:endParaRPr lang="ru-RU"/>
        </a:p>
      </dgm:t>
    </dgm:pt>
    <dgm:pt modelId="{838E19FB-BFAA-4C18-A1D7-751AD9E0D63A}">
      <dgm:prSet custT="1"/>
      <dgm:spPr/>
      <dgm:t>
        <a:bodyPr/>
        <a:lstStyle/>
        <a:p>
          <a:pPr rtl="0"/>
          <a:r>
            <a:rPr lang="ru-RU" sz="2800" dirty="0" smtClean="0"/>
            <a:t>учебно-методической работы</a:t>
          </a:r>
          <a:endParaRPr lang="ru-RU" sz="2800" dirty="0"/>
        </a:p>
      </dgm:t>
    </dgm:pt>
    <dgm:pt modelId="{59430360-3AD4-438A-8440-4148599BB519}" type="parTrans" cxnId="{F7CD53CC-0307-46DA-8DCA-7CEADE846030}">
      <dgm:prSet/>
      <dgm:spPr/>
      <dgm:t>
        <a:bodyPr/>
        <a:lstStyle/>
        <a:p>
          <a:endParaRPr lang="ru-RU"/>
        </a:p>
      </dgm:t>
    </dgm:pt>
    <dgm:pt modelId="{5AEFD049-E90E-46DB-8511-E9E7905E63E6}" type="sibTrans" cxnId="{F7CD53CC-0307-46DA-8DCA-7CEADE846030}">
      <dgm:prSet/>
      <dgm:spPr/>
      <dgm:t>
        <a:bodyPr/>
        <a:lstStyle/>
        <a:p>
          <a:endParaRPr lang="ru-RU"/>
        </a:p>
      </dgm:t>
    </dgm:pt>
    <dgm:pt modelId="{977386C9-97A4-4BB9-A5F3-F5FB9EACFC64}">
      <dgm:prSet custT="1"/>
      <dgm:spPr/>
      <dgm:t>
        <a:bodyPr/>
        <a:lstStyle/>
        <a:p>
          <a:pPr rtl="0"/>
          <a:r>
            <a:rPr lang="ru-RU" sz="3200" b="1" dirty="0" smtClean="0"/>
            <a:t>Оценка в часах нагрузки</a:t>
          </a:r>
          <a:endParaRPr lang="ru-RU" sz="3200" b="1" dirty="0"/>
        </a:p>
      </dgm:t>
    </dgm:pt>
    <dgm:pt modelId="{7CA4D37A-6677-4601-8E3E-8D2C13D47D98}" type="parTrans" cxnId="{21562A8D-AFF8-4C11-8CC2-48E20E1CC427}">
      <dgm:prSet/>
      <dgm:spPr/>
      <dgm:t>
        <a:bodyPr/>
        <a:lstStyle/>
        <a:p>
          <a:endParaRPr lang="ru-RU"/>
        </a:p>
      </dgm:t>
    </dgm:pt>
    <dgm:pt modelId="{2E47D8EF-69D7-4D3C-8370-67A1604BD1D3}" type="sibTrans" cxnId="{21562A8D-AFF8-4C11-8CC2-48E20E1CC427}">
      <dgm:prSet/>
      <dgm:spPr/>
      <dgm:t>
        <a:bodyPr/>
        <a:lstStyle/>
        <a:p>
          <a:endParaRPr lang="ru-RU"/>
        </a:p>
      </dgm:t>
    </dgm:pt>
    <dgm:pt modelId="{8CD5BD76-AF44-4E0C-B6F0-77C7CB032E50}">
      <dgm:prSet custT="1"/>
      <dgm:spPr/>
      <dgm:t>
        <a:bodyPr/>
        <a:lstStyle/>
        <a:p>
          <a:pPr rtl="0"/>
          <a:r>
            <a:rPr lang="ru-RU" sz="2800" b="0" dirty="0" smtClean="0"/>
            <a:t>для ППС максимум 900 часов в год</a:t>
          </a:r>
          <a:endParaRPr lang="ru-RU" sz="2800" b="0" dirty="0"/>
        </a:p>
      </dgm:t>
    </dgm:pt>
    <dgm:pt modelId="{1F967A8F-8810-4BDC-856F-9EDE00C004A1}" type="parTrans" cxnId="{AA38BED9-CC86-4EE3-A76B-23454748EA75}">
      <dgm:prSet/>
      <dgm:spPr/>
      <dgm:t>
        <a:bodyPr/>
        <a:lstStyle/>
        <a:p>
          <a:endParaRPr lang="ru-RU"/>
        </a:p>
      </dgm:t>
    </dgm:pt>
    <dgm:pt modelId="{292274A9-50C7-4597-A391-081C73AAF3C9}" type="sibTrans" cxnId="{AA38BED9-CC86-4EE3-A76B-23454748EA75}">
      <dgm:prSet/>
      <dgm:spPr/>
      <dgm:t>
        <a:bodyPr/>
        <a:lstStyle/>
        <a:p>
          <a:endParaRPr lang="ru-RU"/>
        </a:p>
      </dgm:t>
    </dgm:pt>
    <dgm:pt modelId="{2E961592-0E35-443B-8445-9B0CDE75B6EC}">
      <dgm:prSet custT="1"/>
      <dgm:spPr/>
      <dgm:t>
        <a:bodyPr/>
        <a:lstStyle/>
        <a:p>
          <a:pPr rtl="0"/>
          <a:r>
            <a:rPr lang="ru-RU" sz="2800" b="0" dirty="0" smtClean="0"/>
            <a:t>для научных работников минимум 20 часов в год</a:t>
          </a:r>
          <a:endParaRPr lang="ru-RU" sz="2800" b="0" dirty="0"/>
        </a:p>
      </dgm:t>
    </dgm:pt>
    <dgm:pt modelId="{E937B3B5-35C3-43E7-BFBC-6675958CAD23}" type="parTrans" cxnId="{24D926BF-435A-45D6-A7F3-ADB7D518FACA}">
      <dgm:prSet/>
      <dgm:spPr/>
      <dgm:t>
        <a:bodyPr/>
        <a:lstStyle/>
        <a:p>
          <a:endParaRPr lang="ru-RU"/>
        </a:p>
      </dgm:t>
    </dgm:pt>
    <dgm:pt modelId="{2DF836B0-4476-41B8-98B3-4C95B8EADFD3}" type="sibTrans" cxnId="{24D926BF-435A-45D6-A7F3-ADB7D518FACA}">
      <dgm:prSet/>
      <dgm:spPr/>
      <dgm:t>
        <a:bodyPr/>
        <a:lstStyle/>
        <a:p>
          <a:endParaRPr lang="ru-RU"/>
        </a:p>
      </dgm:t>
    </dgm:pt>
    <dgm:pt modelId="{8727B44B-A396-462D-AFB0-7499CA781F6A}" type="pres">
      <dgm:prSet presAssocID="{725D1B02-58C4-4791-80E6-580CEF92B6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0AA35-B3D2-416C-85F3-4D4E62DA8B48}" type="pres">
      <dgm:prSet presAssocID="{8F48896B-8E41-4D90-849B-95E19E3C00B2}" presName="parentLin" presStyleCnt="0"/>
      <dgm:spPr/>
      <dgm:t>
        <a:bodyPr/>
        <a:lstStyle/>
        <a:p>
          <a:endParaRPr lang="ru-RU"/>
        </a:p>
      </dgm:t>
    </dgm:pt>
    <dgm:pt modelId="{F2864C0A-85A9-4659-8145-0D734A52A7F4}" type="pres">
      <dgm:prSet presAssocID="{8F48896B-8E41-4D90-849B-95E19E3C00B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F42EDCEB-C4EE-401D-B570-2FBACB328FE8}" type="pres">
      <dgm:prSet presAssocID="{8F48896B-8E41-4D90-849B-95E19E3C00B2}" presName="parentText" presStyleLbl="node1" presStyleIdx="0" presStyleCnt="2" custScaleX="48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536C7-0D55-42E2-BB09-FF5799D3D3DF}" type="pres">
      <dgm:prSet presAssocID="{8F48896B-8E41-4D90-849B-95E19E3C00B2}" presName="negativeSpace" presStyleCnt="0"/>
      <dgm:spPr/>
      <dgm:t>
        <a:bodyPr/>
        <a:lstStyle/>
        <a:p>
          <a:endParaRPr lang="ru-RU"/>
        </a:p>
      </dgm:t>
    </dgm:pt>
    <dgm:pt modelId="{B563BB09-DEDE-4F2C-B79F-349AA0580B48}" type="pres">
      <dgm:prSet presAssocID="{8F48896B-8E41-4D90-849B-95E19E3C00B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97805-8A85-4525-9D66-680BAF6BC919}" type="pres">
      <dgm:prSet presAssocID="{B5ADF0A5-F90D-4556-BF3B-9EB40BD15924}" presName="spaceBetweenRectangles" presStyleCnt="0"/>
      <dgm:spPr/>
      <dgm:t>
        <a:bodyPr/>
        <a:lstStyle/>
        <a:p>
          <a:endParaRPr lang="ru-RU"/>
        </a:p>
      </dgm:t>
    </dgm:pt>
    <dgm:pt modelId="{18DB4D56-8705-4A27-AED6-49001329E780}" type="pres">
      <dgm:prSet presAssocID="{977386C9-97A4-4BB9-A5F3-F5FB9EACFC64}" presName="parentLin" presStyleCnt="0"/>
      <dgm:spPr/>
      <dgm:t>
        <a:bodyPr/>
        <a:lstStyle/>
        <a:p>
          <a:endParaRPr lang="ru-RU"/>
        </a:p>
      </dgm:t>
    </dgm:pt>
    <dgm:pt modelId="{BDF1F961-70EF-4618-82D9-CA6C287EC358}" type="pres">
      <dgm:prSet presAssocID="{977386C9-97A4-4BB9-A5F3-F5FB9EACFC6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116DF50-767E-49B0-A572-2291ED5C7B23}" type="pres">
      <dgm:prSet presAssocID="{977386C9-97A4-4BB9-A5F3-F5FB9EACFC64}" presName="parentText" presStyleLbl="node1" presStyleIdx="1" presStyleCnt="2" custScaleX="134997" custLinFactNeighborX="7512" custLinFactNeighborY="-60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62601-C967-483E-94A0-DABEC165C9BA}" type="pres">
      <dgm:prSet presAssocID="{977386C9-97A4-4BB9-A5F3-F5FB9EACFC64}" presName="negativeSpace" presStyleCnt="0"/>
      <dgm:spPr/>
      <dgm:t>
        <a:bodyPr/>
        <a:lstStyle/>
        <a:p>
          <a:endParaRPr lang="ru-RU"/>
        </a:p>
      </dgm:t>
    </dgm:pt>
    <dgm:pt modelId="{1F778987-D53F-4AD2-8D5D-E0C8314BDB36}" type="pres">
      <dgm:prSet presAssocID="{977386C9-97A4-4BB9-A5F3-F5FB9EACFC6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CD53CC-0307-46DA-8DCA-7CEADE846030}" srcId="{8F48896B-8E41-4D90-849B-95E19E3C00B2}" destId="{838E19FB-BFAA-4C18-A1D7-751AD9E0D63A}" srcOrd="2" destOrd="0" parTransId="{59430360-3AD4-438A-8440-4148599BB519}" sibTransId="{5AEFD049-E90E-46DB-8511-E9E7905E63E6}"/>
    <dgm:cxn modelId="{D7529815-2381-48AF-83C8-4E701944E10E}" type="presOf" srcId="{2E961592-0E35-443B-8445-9B0CDE75B6EC}" destId="{1F778987-D53F-4AD2-8D5D-E0C8314BDB36}" srcOrd="0" destOrd="1" presId="urn:microsoft.com/office/officeart/2005/8/layout/list1"/>
    <dgm:cxn modelId="{E94F6954-6966-45EC-AB87-DC5B98907066}" srcId="{8F48896B-8E41-4D90-849B-95E19E3C00B2}" destId="{45C89139-A60E-493B-887C-E53F732F8806}" srcOrd="1" destOrd="0" parTransId="{9E7DF9F2-AA0A-4AF2-A568-D8438D0103D5}" sibTransId="{B80C6F07-FCDC-4983-931A-08FDC6273745}"/>
    <dgm:cxn modelId="{C78F62E9-62B5-4E0E-B9C8-F978AD042E13}" type="presOf" srcId="{8CD5BD76-AF44-4E0C-B6F0-77C7CB032E50}" destId="{1F778987-D53F-4AD2-8D5D-E0C8314BDB36}" srcOrd="0" destOrd="0" presId="urn:microsoft.com/office/officeart/2005/8/layout/list1"/>
    <dgm:cxn modelId="{24D926BF-435A-45D6-A7F3-ADB7D518FACA}" srcId="{977386C9-97A4-4BB9-A5F3-F5FB9EACFC64}" destId="{2E961592-0E35-443B-8445-9B0CDE75B6EC}" srcOrd="1" destOrd="0" parTransId="{E937B3B5-35C3-43E7-BFBC-6675958CAD23}" sibTransId="{2DF836B0-4476-41B8-98B3-4C95B8EADFD3}"/>
    <dgm:cxn modelId="{21562A8D-AFF8-4C11-8CC2-48E20E1CC427}" srcId="{725D1B02-58C4-4791-80E6-580CEF92B663}" destId="{977386C9-97A4-4BB9-A5F3-F5FB9EACFC64}" srcOrd="1" destOrd="0" parTransId="{7CA4D37A-6677-4601-8E3E-8D2C13D47D98}" sibTransId="{2E47D8EF-69D7-4D3C-8370-67A1604BD1D3}"/>
    <dgm:cxn modelId="{4FE4177B-644A-4371-9CA5-CBF772FFD83B}" srcId="{725D1B02-58C4-4791-80E6-580CEF92B663}" destId="{8F48896B-8E41-4D90-849B-95E19E3C00B2}" srcOrd="0" destOrd="0" parTransId="{46144608-BD23-4A4D-A09F-5D3BDA0BBB37}" sibTransId="{B5ADF0A5-F90D-4556-BF3B-9EB40BD15924}"/>
    <dgm:cxn modelId="{9BFF5DD3-F5EB-4C1A-86EF-5A1314C01B6D}" srcId="{8F48896B-8E41-4D90-849B-95E19E3C00B2}" destId="{FBB92232-3949-48A0-8860-E2744C2EA40E}" srcOrd="0" destOrd="0" parTransId="{E9A7AB45-BACC-420E-B83E-52DB77C12253}" sibTransId="{5168165A-1BDA-411E-AB30-4EF4B5EAAD6F}"/>
    <dgm:cxn modelId="{DC000141-8CDD-483E-9A82-99EBE0484CB5}" type="presOf" srcId="{8F48896B-8E41-4D90-849B-95E19E3C00B2}" destId="{F2864C0A-85A9-4659-8145-0D734A52A7F4}" srcOrd="0" destOrd="0" presId="urn:microsoft.com/office/officeart/2005/8/layout/list1"/>
    <dgm:cxn modelId="{604ECE22-EB7C-4D3C-B496-4B7A3551A077}" type="presOf" srcId="{838E19FB-BFAA-4C18-A1D7-751AD9E0D63A}" destId="{B563BB09-DEDE-4F2C-B79F-349AA0580B48}" srcOrd="0" destOrd="2" presId="urn:microsoft.com/office/officeart/2005/8/layout/list1"/>
    <dgm:cxn modelId="{3F59664D-C5E2-44D2-BE85-66AAA0885C0E}" type="presOf" srcId="{45C89139-A60E-493B-887C-E53F732F8806}" destId="{B563BB09-DEDE-4F2C-B79F-349AA0580B48}" srcOrd="0" destOrd="1" presId="urn:microsoft.com/office/officeart/2005/8/layout/list1"/>
    <dgm:cxn modelId="{51A5BB02-80CD-45C3-A294-047270A429DD}" type="presOf" srcId="{977386C9-97A4-4BB9-A5F3-F5FB9EACFC64}" destId="{8116DF50-767E-49B0-A572-2291ED5C7B23}" srcOrd="1" destOrd="0" presId="urn:microsoft.com/office/officeart/2005/8/layout/list1"/>
    <dgm:cxn modelId="{BB0C5C72-1A8A-4F28-918B-3259BD48E9B4}" type="presOf" srcId="{977386C9-97A4-4BB9-A5F3-F5FB9EACFC64}" destId="{BDF1F961-70EF-4618-82D9-CA6C287EC358}" srcOrd="0" destOrd="0" presId="urn:microsoft.com/office/officeart/2005/8/layout/list1"/>
    <dgm:cxn modelId="{AA38BED9-CC86-4EE3-A76B-23454748EA75}" srcId="{977386C9-97A4-4BB9-A5F3-F5FB9EACFC64}" destId="{8CD5BD76-AF44-4E0C-B6F0-77C7CB032E50}" srcOrd="0" destOrd="0" parTransId="{1F967A8F-8810-4BDC-856F-9EDE00C004A1}" sibTransId="{292274A9-50C7-4597-A391-081C73AAF3C9}"/>
    <dgm:cxn modelId="{35A9CE17-7465-4C3C-BEB8-131B6E6C879D}" type="presOf" srcId="{725D1B02-58C4-4791-80E6-580CEF92B663}" destId="{8727B44B-A396-462D-AFB0-7499CA781F6A}" srcOrd="0" destOrd="0" presId="urn:microsoft.com/office/officeart/2005/8/layout/list1"/>
    <dgm:cxn modelId="{CF6D78FA-48AF-43AF-BB4A-1A153FF69B54}" type="presOf" srcId="{FBB92232-3949-48A0-8860-E2744C2EA40E}" destId="{B563BB09-DEDE-4F2C-B79F-349AA0580B48}" srcOrd="0" destOrd="0" presId="urn:microsoft.com/office/officeart/2005/8/layout/list1"/>
    <dgm:cxn modelId="{32A4A31A-024F-49BB-8223-C51BB1CA5CAE}" type="presOf" srcId="{8F48896B-8E41-4D90-849B-95E19E3C00B2}" destId="{F42EDCEB-C4EE-401D-B570-2FBACB328FE8}" srcOrd="1" destOrd="0" presId="urn:microsoft.com/office/officeart/2005/8/layout/list1"/>
    <dgm:cxn modelId="{197357E6-4687-4EC3-99B5-F20CFA1C0DB8}" type="presParOf" srcId="{8727B44B-A396-462D-AFB0-7499CA781F6A}" destId="{AF30AA35-B3D2-416C-85F3-4D4E62DA8B48}" srcOrd="0" destOrd="0" presId="urn:microsoft.com/office/officeart/2005/8/layout/list1"/>
    <dgm:cxn modelId="{07A675F7-CC2F-4B63-9471-41772766C807}" type="presParOf" srcId="{AF30AA35-B3D2-416C-85F3-4D4E62DA8B48}" destId="{F2864C0A-85A9-4659-8145-0D734A52A7F4}" srcOrd="0" destOrd="0" presId="urn:microsoft.com/office/officeart/2005/8/layout/list1"/>
    <dgm:cxn modelId="{67265D25-73E8-4BC6-AF05-7D5DBFBFFD2F}" type="presParOf" srcId="{AF30AA35-B3D2-416C-85F3-4D4E62DA8B48}" destId="{F42EDCEB-C4EE-401D-B570-2FBACB328FE8}" srcOrd="1" destOrd="0" presId="urn:microsoft.com/office/officeart/2005/8/layout/list1"/>
    <dgm:cxn modelId="{3E83CD9B-2AD8-4B7A-9795-A36E785FEECF}" type="presParOf" srcId="{8727B44B-A396-462D-AFB0-7499CA781F6A}" destId="{7A3536C7-0D55-42E2-BB09-FF5799D3D3DF}" srcOrd="1" destOrd="0" presId="urn:microsoft.com/office/officeart/2005/8/layout/list1"/>
    <dgm:cxn modelId="{17855629-E506-423A-B727-D3446D1186BB}" type="presParOf" srcId="{8727B44B-A396-462D-AFB0-7499CA781F6A}" destId="{B563BB09-DEDE-4F2C-B79F-349AA0580B48}" srcOrd="2" destOrd="0" presId="urn:microsoft.com/office/officeart/2005/8/layout/list1"/>
    <dgm:cxn modelId="{20A2523F-81E0-4544-A6B8-A985F44572DD}" type="presParOf" srcId="{8727B44B-A396-462D-AFB0-7499CA781F6A}" destId="{20297805-8A85-4525-9D66-680BAF6BC919}" srcOrd="3" destOrd="0" presId="urn:microsoft.com/office/officeart/2005/8/layout/list1"/>
    <dgm:cxn modelId="{0C4445B8-B989-4479-83F1-A6EC5EE5A615}" type="presParOf" srcId="{8727B44B-A396-462D-AFB0-7499CA781F6A}" destId="{18DB4D56-8705-4A27-AED6-49001329E780}" srcOrd="4" destOrd="0" presId="urn:microsoft.com/office/officeart/2005/8/layout/list1"/>
    <dgm:cxn modelId="{3D63B824-7FBA-494E-9565-B6F0BA8D169E}" type="presParOf" srcId="{18DB4D56-8705-4A27-AED6-49001329E780}" destId="{BDF1F961-70EF-4618-82D9-CA6C287EC358}" srcOrd="0" destOrd="0" presId="urn:microsoft.com/office/officeart/2005/8/layout/list1"/>
    <dgm:cxn modelId="{35565967-DD3B-4B8A-AA7F-541DBC7D4054}" type="presParOf" srcId="{18DB4D56-8705-4A27-AED6-49001329E780}" destId="{8116DF50-767E-49B0-A572-2291ED5C7B23}" srcOrd="1" destOrd="0" presId="urn:microsoft.com/office/officeart/2005/8/layout/list1"/>
    <dgm:cxn modelId="{1AB97F4E-701F-4979-A352-8DE9E3AD7FA9}" type="presParOf" srcId="{8727B44B-A396-462D-AFB0-7499CA781F6A}" destId="{68A62601-C967-483E-94A0-DABEC165C9BA}" srcOrd="5" destOrd="0" presId="urn:microsoft.com/office/officeart/2005/8/layout/list1"/>
    <dgm:cxn modelId="{9B1E217C-C8F6-406F-ACF4-5C343BB72B56}" type="presParOf" srcId="{8727B44B-A396-462D-AFB0-7499CA781F6A}" destId="{1F778987-D53F-4AD2-8D5D-E0C8314BDB3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B5DE14-4FE8-4D8A-9AA5-189523255A5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C1B615-6C38-468F-AA2A-58DC054D5D4E}">
      <dgm:prSet custT="1"/>
      <dgm:spPr/>
      <dgm:t>
        <a:bodyPr/>
        <a:lstStyle/>
        <a:p>
          <a:pPr rtl="0"/>
          <a:r>
            <a:rPr lang="ru-RU" sz="2800" b="1" smtClean="0"/>
            <a:t>Выполнение</a:t>
          </a:r>
          <a:r>
            <a:rPr lang="ru-RU" sz="3200" b="1" smtClean="0"/>
            <a:t> </a:t>
          </a:r>
          <a:endParaRPr lang="ru-RU" sz="3200" b="1" dirty="0"/>
        </a:p>
      </dgm:t>
    </dgm:pt>
    <dgm:pt modelId="{8968F62B-C1AC-43D0-9F7D-E90E99A8C48B}" type="parTrans" cxnId="{4E55A634-50D3-491D-911C-E8F29765AF05}">
      <dgm:prSet/>
      <dgm:spPr/>
      <dgm:t>
        <a:bodyPr/>
        <a:lstStyle/>
        <a:p>
          <a:endParaRPr lang="ru-RU"/>
        </a:p>
      </dgm:t>
    </dgm:pt>
    <dgm:pt modelId="{40894EF3-0786-4A30-AD31-510BC0A798EF}" type="sibTrans" cxnId="{4E55A634-50D3-491D-911C-E8F29765AF05}">
      <dgm:prSet/>
      <dgm:spPr/>
      <dgm:t>
        <a:bodyPr/>
        <a:lstStyle/>
        <a:p>
          <a:endParaRPr lang="ru-RU"/>
        </a:p>
      </dgm:t>
    </dgm:pt>
    <dgm:pt modelId="{0F1413CB-5474-4B9F-8808-A8D9DC2B52A3}">
      <dgm:prSet custT="1"/>
      <dgm:spPr/>
      <dgm:t>
        <a:bodyPr/>
        <a:lstStyle/>
        <a:p>
          <a:pPr rtl="0"/>
          <a:r>
            <a:rPr lang="ru-RU" sz="2400" dirty="0" smtClean="0"/>
            <a:t>фундаментальных исследований</a:t>
          </a:r>
          <a:endParaRPr lang="ru-RU" sz="2400" dirty="0"/>
        </a:p>
      </dgm:t>
    </dgm:pt>
    <dgm:pt modelId="{FD488973-AF35-47E6-A505-6BD2BF41DFCE}" type="parTrans" cxnId="{11AB0D91-443F-41F4-ADBE-1360162798E1}">
      <dgm:prSet/>
      <dgm:spPr/>
      <dgm:t>
        <a:bodyPr/>
        <a:lstStyle/>
        <a:p>
          <a:endParaRPr lang="ru-RU"/>
        </a:p>
      </dgm:t>
    </dgm:pt>
    <dgm:pt modelId="{50C92FB4-BF5E-45D5-A313-6CB6E84B75BC}" type="sibTrans" cxnId="{11AB0D91-443F-41F4-ADBE-1360162798E1}">
      <dgm:prSet/>
      <dgm:spPr/>
      <dgm:t>
        <a:bodyPr/>
        <a:lstStyle/>
        <a:p>
          <a:endParaRPr lang="ru-RU"/>
        </a:p>
      </dgm:t>
    </dgm:pt>
    <dgm:pt modelId="{18586919-B3E8-447A-BC5A-35FAEDF92559}">
      <dgm:prSet custT="1"/>
      <dgm:spPr/>
      <dgm:t>
        <a:bodyPr/>
        <a:lstStyle/>
        <a:p>
          <a:pPr rtl="0"/>
          <a:r>
            <a:rPr lang="ru-RU" sz="2400" dirty="0" smtClean="0"/>
            <a:t>прикладных исследований</a:t>
          </a:r>
          <a:endParaRPr lang="ru-RU" sz="2400" dirty="0"/>
        </a:p>
      </dgm:t>
    </dgm:pt>
    <dgm:pt modelId="{79A5AD5C-A989-405B-8654-2CC1E8D51FAF}" type="parTrans" cxnId="{2784F19D-DB7C-4CCF-9772-BCE2EC05FF38}">
      <dgm:prSet/>
      <dgm:spPr/>
      <dgm:t>
        <a:bodyPr/>
        <a:lstStyle/>
        <a:p>
          <a:endParaRPr lang="ru-RU"/>
        </a:p>
      </dgm:t>
    </dgm:pt>
    <dgm:pt modelId="{E05A8C8C-A220-4728-A738-BD126F6F38EF}" type="sibTrans" cxnId="{2784F19D-DB7C-4CCF-9772-BCE2EC05FF38}">
      <dgm:prSet/>
      <dgm:spPr/>
      <dgm:t>
        <a:bodyPr/>
        <a:lstStyle/>
        <a:p>
          <a:endParaRPr lang="ru-RU"/>
        </a:p>
      </dgm:t>
    </dgm:pt>
    <dgm:pt modelId="{6AD8626D-FF9A-4E0D-BFEA-09E0F1DDE64D}">
      <dgm:prSet custT="1"/>
      <dgm:spPr/>
      <dgm:t>
        <a:bodyPr/>
        <a:lstStyle/>
        <a:p>
          <a:pPr rtl="0"/>
          <a:r>
            <a:rPr lang="ru-RU" sz="2300" b="1" dirty="0" smtClean="0"/>
            <a:t>Оценка по критериям публикационной активности</a:t>
          </a:r>
          <a:endParaRPr lang="ru-RU" sz="2300" b="1" dirty="0"/>
        </a:p>
      </dgm:t>
    </dgm:pt>
    <dgm:pt modelId="{2284720E-56F4-4551-9A8B-47D0A96909C5}" type="parTrans" cxnId="{8D7E4D3A-E737-408F-AEC3-D8949A59040C}">
      <dgm:prSet/>
      <dgm:spPr/>
      <dgm:t>
        <a:bodyPr/>
        <a:lstStyle/>
        <a:p>
          <a:endParaRPr lang="ru-RU"/>
        </a:p>
      </dgm:t>
    </dgm:pt>
    <dgm:pt modelId="{B099A37D-196E-4028-A301-F62325043737}" type="sibTrans" cxnId="{8D7E4D3A-E737-408F-AEC3-D8949A59040C}">
      <dgm:prSet/>
      <dgm:spPr/>
      <dgm:t>
        <a:bodyPr/>
        <a:lstStyle/>
        <a:p>
          <a:endParaRPr lang="ru-RU"/>
        </a:p>
      </dgm:t>
    </dgm:pt>
    <dgm:pt modelId="{63034390-CC90-4D74-A074-199213E324E3}">
      <dgm:prSet custT="1"/>
      <dgm:spPr/>
      <dgm:t>
        <a:bodyPr/>
        <a:lstStyle/>
        <a:p>
          <a:pPr rtl="0"/>
          <a:r>
            <a:rPr lang="ru-RU" sz="2800" b="1" smtClean="0"/>
            <a:t>Выполнение</a:t>
          </a:r>
          <a:endParaRPr lang="ru-RU" sz="2800" b="1" dirty="0"/>
        </a:p>
      </dgm:t>
    </dgm:pt>
    <dgm:pt modelId="{3CC9E0F3-7787-4243-8F84-B941686FB47E}" type="parTrans" cxnId="{C93083C5-E35A-4E2E-920F-400B27D5EBAD}">
      <dgm:prSet/>
      <dgm:spPr/>
      <dgm:t>
        <a:bodyPr/>
        <a:lstStyle/>
        <a:p>
          <a:endParaRPr lang="ru-RU"/>
        </a:p>
      </dgm:t>
    </dgm:pt>
    <dgm:pt modelId="{0347B9A2-3C31-4A62-BD4F-21CA83F69C32}" type="sibTrans" cxnId="{C93083C5-E35A-4E2E-920F-400B27D5EBAD}">
      <dgm:prSet/>
      <dgm:spPr/>
      <dgm:t>
        <a:bodyPr/>
        <a:lstStyle/>
        <a:p>
          <a:endParaRPr lang="ru-RU"/>
        </a:p>
      </dgm:t>
    </dgm:pt>
    <dgm:pt modelId="{01FC99B8-AA6D-4F97-B581-88F03484DE58}">
      <dgm:prSet custT="1"/>
      <dgm:spPr/>
      <dgm:t>
        <a:bodyPr/>
        <a:lstStyle/>
        <a:p>
          <a:pPr rtl="0"/>
          <a:r>
            <a:rPr lang="ru-RU" sz="2400" dirty="0" smtClean="0"/>
            <a:t>экспертно- аналитических работ</a:t>
          </a:r>
          <a:endParaRPr lang="ru-RU" sz="2400" dirty="0"/>
        </a:p>
      </dgm:t>
    </dgm:pt>
    <dgm:pt modelId="{3664C97A-1F85-4E9A-81A7-8B8DB0A6D66A}" type="parTrans" cxnId="{C87BDF2C-1EF1-4BEA-9BB6-9B47DDF721FF}">
      <dgm:prSet/>
      <dgm:spPr/>
      <dgm:t>
        <a:bodyPr/>
        <a:lstStyle/>
        <a:p>
          <a:endParaRPr lang="ru-RU"/>
        </a:p>
      </dgm:t>
    </dgm:pt>
    <dgm:pt modelId="{77EC1994-E10B-4B91-99E9-50ABA5CFC266}" type="sibTrans" cxnId="{C87BDF2C-1EF1-4BEA-9BB6-9B47DDF721FF}">
      <dgm:prSet/>
      <dgm:spPr/>
      <dgm:t>
        <a:bodyPr/>
        <a:lstStyle/>
        <a:p>
          <a:endParaRPr lang="ru-RU"/>
        </a:p>
      </dgm:t>
    </dgm:pt>
    <dgm:pt modelId="{A7D050C2-AD76-4761-9CF3-C5EB38EEDD15}">
      <dgm:prSet custT="1"/>
      <dgm:spPr/>
      <dgm:t>
        <a:bodyPr/>
        <a:lstStyle/>
        <a:p>
          <a:pPr rtl="0"/>
          <a:r>
            <a:rPr lang="ru-RU" sz="2400" dirty="0" smtClean="0"/>
            <a:t>проектных работ</a:t>
          </a:r>
          <a:endParaRPr lang="ru-RU" sz="2400" dirty="0"/>
        </a:p>
      </dgm:t>
    </dgm:pt>
    <dgm:pt modelId="{5304C008-87AE-4FA5-81B0-CCA5F147B1A4}" type="parTrans" cxnId="{4D2403D9-952F-4533-8FBC-E83C59EFBB8C}">
      <dgm:prSet/>
      <dgm:spPr/>
      <dgm:t>
        <a:bodyPr/>
        <a:lstStyle/>
        <a:p>
          <a:endParaRPr lang="ru-RU"/>
        </a:p>
      </dgm:t>
    </dgm:pt>
    <dgm:pt modelId="{2B9E2ABF-0B57-4650-A787-3475E364DD34}" type="sibTrans" cxnId="{4D2403D9-952F-4533-8FBC-E83C59EFBB8C}">
      <dgm:prSet/>
      <dgm:spPr/>
      <dgm:t>
        <a:bodyPr/>
        <a:lstStyle/>
        <a:p>
          <a:endParaRPr lang="ru-RU"/>
        </a:p>
      </dgm:t>
    </dgm:pt>
    <dgm:pt modelId="{3CF61A7C-6B4C-40E9-B32C-E174DD0D7DF9}">
      <dgm:prSet custT="1"/>
      <dgm:spPr/>
      <dgm:t>
        <a:bodyPr/>
        <a:lstStyle/>
        <a:p>
          <a:pPr rtl="0"/>
          <a:r>
            <a:rPr lang="ru-RU" sz="2300" b="1" dirty="0" smtClean="0"/>
            <a:t>Оценка специальными неакадемическими критериями</a:t>
          </a:r>
          <a:endParaRPr lang="ru-RU" sz="2300" b="1" dirty="0">
            <a:solidFill>
              <a:srgbClr val="FF0000"/>
            </a:solidFill>
          </a:endParaRPr>
        </a:p>
      </dgm:t>
    </dgm:pt>
    <dgm:pt modelId="{A6A50F46-017D-4E6F-830F-D8F86CD17C1E}" type="parTrans" cxnId="{B6CEC30C-CE24-4244-8538-3F6D6777A22F}">
      <dgm:prSet/>
      <dgm:spPr/>
      <dgm:t>
        <a:bodyPr/>
        <a:lstStyle/>
        <a:p>
          <a:endParaRPr lang="ru-RU"/>
        </a:p>
      </dgm:t>
    </dgm:pt>
    <dgm:pt modelId="{140627ED-100B-4273-A3A2-D3602A45434E}" type="sibTrans" cxnId="{B6CEC30C-CE24-4244-8538-3F6D6777A22F}">
      <dgm:prSet/>
      <dgm:spPr/>
      <dgm:t>
        <a:bodyPr/>
        <a:lstStyle/>
        <a:p>
          <a:endParaRPr lang="ru-RU"/>
        </a:p>
      </dgm:t>
    </dgm:pt>
    <dgm:pt modelId="{8B6B3FA8-2C4C-4DA3-9802-B70100279B53}" type="pres">
      <dgm:prSet presAssocID="{1FB5DE14-4FE8-4D8A-9AA5-189523255A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66CF31-8F54-4BC4-BBC8-D80D086A0889}" type="pres">
      <dgm:prSet presAssocID="{9DC1B615-6C38-468F-AA2A-58DC054D5D4E}" presName="parentLin" presStyleCnt="0"/>
      <dgm:spPr/>
      <dgm:t>
        <a:bodyPr/>
        <a:lstStyle/>
        <a:p>
          <a:endParaRPr lang="ru-RU"/>
        </a:p>
      </dgm:t>
    </dgm:pt>
    <dgm:pt modelId="{63E740AE-F001-4449-9A78-796D4E65D4A3}" type="pres">
      <dgm:prSet presAssocID="{9DC1B615-6C38-468F-AA2A-58DC054D5D4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3981D85-8C6E-410B-AB7E-9D2F51FB9037}" type="pres">
      <dgm:prSet presAssocID="{9DC1B615-6C38-468F-AA2A-58DC054D5D4E}" presName="parentText" presStyleLbl="node1" presStyleIdx="0" presStyleCnt="4" custScaleX="46340" custLinFactNeighborX="4891" custLinFactNeighborY="16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7E5A8-34B1-4472-A143-0F0989EF6097}" type="pres">
      <dgm:prSet presAssocID="{9DC1B615-6C38-468F-AA2A-58DC054D5D4E}" presName="negativeSpace" presStyleCnt="0"/>
      <dgm:spPr/>
      <dgm:t>
        <a:bodyPr/>
        <a:lstStyle/>
        <a:p>
          <a:endParaRPr lang="ru-RU"/>
        </a:p>
      </dgm:t>
    </dgm:pt>
    <dgm:pt modelId="{CF097C15-6A72-466B-B3FC-051B5CA7F096}" type="pres">
      <dgm:prSet presAssocID="{9DC1B615-6C38-468F-AA2A-58DC054D5D4E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00E61-FC46-4627-BBF2-A1B24E44C3D5}" type="pres">
      <dgm:prSet presAssocID="{40894EF3-0786-4A30-AD31-510BC0A798EF}" presName="spaceBetweenRectangles" presStyleCnt="0"/>
      <dgm:spPr/>
      <dgm:t>
        <a:bodyPr/>
        <a:lstStyle/>
        <a:p>
          <a:endParaRPr lang="ru-RU"/>
        </a:p>
      </dgm:t>
    </dgm:pt>
    <dgm:pt modelId="{E60BB05C-411B-48AF-9FAF-1753057C419A}" type="pres">
      <dgm:prSet presAssocID="{6AD8626D-FF9A-4E0D-BFEA-09E0F1DDE64D}" presName="parentLin" presStyleCnt="0"/>
      <dgm:spPr/>
      <dgm:t>
        <a:bodyPr/>
        <a:lstStyle/>
        <a:p>
          <a:endParaRPr lang="ru-RU"/>
        </a:p>
      </dgm:t>
    </dgm:pt>
    <dgm:pt modelId="{D14F634A-23DD-4BC3-B786-A81902890AB4}" type="pres">
      <dgm:prSet presAssocID="{6AD8626D-FF9A-4E0D-BFEA-09E0F1DDE64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EC86B95-EA62-49F2-B015-14B60A91F677}" type="pres">
      <dgm:prSet presAssocID="{6AD8626D-FF9A-4E0D-BFEA-09E0F1DDE64D}" presName="parentText" presStyleLbl="node1" presStyleIdx="1" presStyleCnt="4" custScaleX="1365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0AF7E-AC36-4F8C-8081-331C775FFE34}" type="pres">
      <dgm:prSet presAssocID="{6AD8626D-FF9A-4E0D-BFEA-09E0F1DDE64D}" presName="negativeSpace" presStyleCnt="0"/>
      <dgm:spPr/>
      <dgm:t>
        <a:bodyPr/>
        <a:lstStyle/>
        <a:p>
          <a:endParaRPr lang="ru-RU"/>
        </a:p>
      </dgm:t>
    </dgm:pt>
    <dgm:pt modelId="{E15C83CD-5736-43F2-9F7A-C6A5884F1641}" type="pres">
      <dgm:prSet presAssocID="{6AD8626D-FF9A-4E0D-BFEA-09E0F1DDE64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8AB78-DF51-41AE-A7E3-812E5F79787E}" type="pres">
      <dgm:prSet presAssocID="{B099A37D-196E-4028-A301-F62325043737}" presName="spaceBetweenRectangles" presStyleCnt="0"/>
      <dgm:spPr/>
      <dgm:t>
        <a:bodyPr/>
        <a:lstStyle/>
        <a:p>
          <a:endParaRPr lang="ru-RU"/>
        </a:p>
      </dgm:t>
    </dgm:pt>
    <dgm:pt modelId="{D36E1834-E13A-45EE-974A-FA152105AF94}" type="pres">
      <dgm:prSet presAssocID="{63034390-CC90-4D74-A074-199213E324E3}" presName="parentLin" presStyleCnt="0"/>
      <dgm:spPr/>
      <dgm:t>
        <a:bodyPr/>
        <a:lstStyle/>
        <a:p>
          <a:endParaRPr lang="ru-RU"/>
        </a:p>
      </dgm:t>
    </dgm:pt>
    <dgm:pt modelId="{406BBA99-312C-4CA7-B6C2-8F2CB98F9649}" type="pres">
      <dgm:prSet presAssocID="{63034390-CC90-4D74-A074-199213E324E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21DDF6F-59CD-4793-A033-14C4CB119748}" type="pres">
      <dgm:prSet presAssocID="{63034390-CC90-4D74-A074-199213E324E3}" presName="parentText" presStyleLbl="node1" presStyleIdx="2" presStyleCnt="4" custScaleX="47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47D12-28F0-4A5D-8A7E-8E3DA01C110E}" type="pres">
      <dgm:prSet presAssocID="{63034390-CC90-4D74-A074-199213E324E3}" presName="negativeSpace" presStyleCnt="0"/>
      <dgm:spPr/>
      <dgm:t>
        <a:bodyPr/>
        <a:lstStyle/>
        <a:p>
          <a:endParaRPr lang="ru-RU"/>
        </a:p>
      </dgm:t>
    </dgm:pt>
    <dgm:pt modelId="{B13AD439-1ADB-42D8-BF8D-8E982E5558F7}" type="pres">
      <dgm:prSet presAssocID="{63034390-CC90-4D74-A074-199213E324E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A39D5-8AC1-4A03-B0B1-21C98E3B45D4}" type="pres">
      <dgm:prSet presAssocID="{0347B9A2-3C31-4A62-BD4F-21CA83F69C32}" presName="spaceBetweenRectangles" presStyleCnt="0"/>
      <dgm:spPr/>
      <dgm:t>
        <a:bodyPr/>
        <a:lstStyle/>
        <a:p>
          <a:endParaRPr lang="ru-RU"/>
        </a:p>
      </dgm:t>
    </dgm:pt>
    <dgm:pt modelId="{B12D4664-7C8E-483C-B51A-ACEA86275814}" type="pres">
      <dgm:prSet presAssocID="{3CF61A7C-6B4C-40E9-B32C-E174DD0D7DF9}" presName="parentLin" presStyleCnt="0"/>
      <dgm:spPr/>
      <dgm:t>
        <a:bodyPr/>
        <a:lstStyle/>
        <a:p>
          <a:endParaRPr lang="ru-RU"/>
        </a:p>
      </dgm:t>
    </dgm:pt>
    <dgm:pt modelId="{BC51F483-B2C3-49B6-AE63-35F9B8CBF2AD}" type="pres">
      <dgm:prSet presAssocID="{3CF61A7C-6B4C-40E9-B32C-E174DD0D7DF9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A509A49-D8FE-4A91-ABE1-F09C34481DC6}" type="pres">
      <dgm:prSet presAssocID="{3CF61A7C-6B4C-40E9-B32C-E174DD0D7DF9}" presName="parentText" presStyleLbl="node1" presStyleIdx="3" presStyleCnt="4" custScaleX="1372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A2183-65F5-40E3-8C1F-8509470AB548}" type="pres">
      <dgm:prSet presAssocID="{3CF61A7C-6B4C-40E9-B32C-E174DD0D7DF9}" presName="negativeSpace" presStyleCnt="0"/>
      <dgm:spPr/>
      <dgm:t>
        <a:bodyPr/>
        <a:lstStyle/>
        <a:p>
          <a:endParaRPr lang="ru-RU"/>
        </a:p>
      </dgm:t>
    </dgm:pt>
    <dgm:pt modelId="{4A74DF43-3A44-458B-8D44-23579C92AEE6}" type="pres">
      <dgm:prSet presAssocID="{3CF61A7C-6B4C-40E9-B32C-E174DD0D7DF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AB0D91-443F-41F4-ADBE-1360162798E1}" srcId="{9DC1B615-6C38-468F-AA2A-58DC054D5D4E}" destId="{0F1413CB-5474-4B9F-8808-A8D9DC2B52A3}" srcOrd="0" destOrd="0" parTransId="{FD488973-AF35-47E6-A505-6BD2BF41DFCE}" sibTransId="{50C92FB4-BF5E-45D5-A313-6CB6E84B75BC}"/>
    <dgm:cxn modelId="{DADEE397-4DC2-4CD0-8D8D-AF78C836E13E}" type="presOf" srcId="{1FB5DE14-4FE8-4D8A-9AA5-189523255A5C}" destId="{8B6B3FA8-2C4C-4DA3-9802-B70100279B53}" srcOrd="0" destOrd="0" presId="urn:microsoft.com/office/officeart/2005/8/layout/list1"/>
    <dgm:cxn modelId="{C87BDF2C-1EF1-4BEA-9BB6-9B47DDF721FF}" srcId="{63034390-CC90-4D74-A074-199213E324E3}" destId="{01FC99B8-AA6D-4F97-B581-88F03484DE58}" srcOrd="0" destOrd="0" parTransId="{3664C97A-1F85-4E9A-81A7-8B8DB0A6D66A}" sibTransId="{77EC1994-E10B-4B91-99E9-50ABA5CFC266}"/>
    <dgm:cxn modelId="{83CB2985-6F1B-4678-845A-E1222C6E13CA}" type="presOf" srcId="{9DC1B615-6C38-468F-AA2A-58DC054D5D4E}" destId="{83981D85-8C6E-410B-AB7E-9D2F51FB9037}" srcOrd="1" destOrd="0" presId="urn:microsoft.com/office/officeart/2005/8/layout/list1"/>
    <dgm:cxn modelId="{4D2403D9-952F-4533-8FBC-E83C59EFBB8C}" srcId="{63034390-CC90-4D74-A074-199213E324E3}" destId="{A7D050C2-AD76-4761-9CF3-C5EB38EEDD15}" srcOrd="1" destOrd="0" parTransId="{5304C008-87AE-4FA5-81B0-CCA5F147B1A4}" sibTransId="{2B9E2ABF-0B57-4650-A787-3475E364DD34}"/>
    <dgm:cxn modelId="{C81D618C-083F-48D1-B3B9-6BB1D0BC9C1B}" type="presOf" srcId="{0F1413CB-5474-4B9F-8808-A8D9DC2B52A3}" destId="{CF097C15-6A72-466B-B3FC-051B5CA7F096}" srcOrd="0" destOrd="0" presId="urn:microsoft.com/office/officeart/2005/8/layout/list1"/>
    <dgm:cxn modelId="{C93083C5-E35A-4E2E-920F-400B27D5EBAD}" srcId="{1FB5DE14-4FE8-4D8A-9AA5-189523255A5C}" destId="{63034390-CC90-4D74-A074-199213E324E3}" srcOrd="2" destOrd="0" parTransId="{3CC9E0F3-7787-4243-8F84-B941686FB47E}" sibTransId="{0347B9A2-3C31-4A62-BD4F-21CA83F69C32}"/>
    <dgm:cxn modelId="{85F66F96-B5F0-4C6A-A62D-532471552F77}" type="presOf" srcId="{9DC1B615-6C38-468F-AA2A-58DC054D5D4E}" destId="{63E740AE-F001-4449-9A78-796D4E65D4A3}" srcOrd="0" destOrd="0" presId="urn:microsoft.com/office/officeart/2005/8/layout/list1"/>
    <dgm:cxn modelId="{5BA4984C-ABCF-415B-958D-3CC9E59E550A}" type="presOf" srcId="{A7D050C2-AD76-4761-9CF3-C5EB38EEDD15}" destId="{B13AD439-1ADB-42D8-BF8D-8E982E5558F7}" srcOrd="0" destOrd="1" presId="urn:microsoft.com/office/officeart/2005/8/layout/list1"/>
    <dgm:cxn modelId="{489D5BCA-EFDD-44D8-946C-8A5218B65485}" type="presOf" srcId="{18586919-B3E8-447A-BC5A-35FAEDF92559}" destId="{CF097C15-6A72-466B-B3FC-051B5CA7F096}" srcOrd="0" destOrd="1" presId="urn:microsoft.com/office/officeart/2005/8/layout/list1"/>
    <dgm:cxn modelId="{CFCD255B-2589-4505-8CA3-7495A6CE207F}" type="presOf" srcId="{3CF61A7C-6B4C-40E9-B32C-E174DD0D7DF9}" destId="{EA509A49-D8FE-4A91-ABE1-F09C34481DC6}" srcOrd="1" destOrd="0" presId="urn:microsoft.com/office/officeart/2005/8/layout/list1"/>
    <dgm:cxn modelId="{4CE6ED53-EEC1-4101-899D-AF88A616F789}" type="presOf" srcId="{3CF61A7C-6B4C-40E9-B32C-E174DD0D7DF9}" destId="{BC51F483-B2C3-49B6-AE63-35F9B8CBF2AD}" srcOrd="0" destOrd="0" presId="urn:microsoft.com/office/officeart/2005/8/layout/list1"/>
    <dgm:cxn modelId="{5D43C32D-E569-4F6F-89B0-2D9A7D21E36C}" type="presOf" srcId="{63034390-CC90-4D74-A074-199213E324E3}" destId="{406BBA99-312C-4CA7-B6C2-8F2CB98F9649}" srcOrd="0" destOrd="0" presId="urn:microsoft.com/office/officeart/2005/8/layout/list1"/>
    <dgm:cxn modelId="{4E55A634-50D3-491D-911C-E8F29765AF05}" srcId="{1FB5DE14-4FE8-4D8A-9AA5-189523255A5C}" destId="{9DC1B615-6C38-468F-AA2A-58DC054D5D4E}" srcOrd="0" destOrd="0" parTransId="{8968F62B-C1AC-43D0-9F7D-E90E99A8C48B}" sibTransId="{40894EF3-0786-4A30-AD31-510BC0A798EF}"/>
    <dgm:cxn modelId="{2784F19D-DB7C-4CCF-9772-BCE2EC05FF38}" srcId="{9DC1B615-6C38-468F-AA2A-58DC054D5D4E}" destId="{18586919-B3E8-447A-BC5A-35FAEDF92559}" srcOrd="1" destOrd="0" parTransId="{79A5AD5C-A989-405B-8654-2CC1E8D51FAF}" sibTransId="{E05A8C8C-A220-4728-A738-BD126F6F38EF}"/>
    <dgm:cxn modelId="{B6CEC30C-CE24-4244-8538-3F6D6777A22F}" srcId="{1FB5DE14-4FE8-4D8A-9AA5-189523255A5C}" destId="{3CF61A7C-6B4C-40E9-B32C-E174DD0D7DF9}" srcOrd="3" destOrd="0" parTransId="{A6A50F46-017D-4E6F-830F-D8F86CD17C1E}" sibTransId="{140627ED-100B-4273-A3A2-D3602A45434E}"/>
    <dgm:cxn modelId="{521D1921-3023-4E22-A247-23B9E535EF75}" type="presOf" srcId="{6AD8626D-FF9A-4E0D-BFEA-09E0F1DDE64D}" destId="{D14F634A-23DD-4BC3-B786-A81902890AB4}" srcOrd="0" destOrd="0" presId="urn:microsoft.com/office/officeart/2005/8/layout/list1"/>
    <dgm:cxn modelId="{1A7AE15A-4751-4278-9547-E23664FBDC28}" type="presOf" srcId="{01FC99B8-AA6D-4F97-B581-88F03484DE58}" destId="{B13AD439-1ADB-42D8-BF8D-8E982E5558F7}" srcOrd="0" destOrd="0" presId="urn:microsoft.com/office/officeart/2005/8/layout/list1"/>
    <dgm:cxn modelId="{46ADF8E7-EB54-4702-8312-9B94744EDDE5}" type="presOf" srcId="{6AD8626D-FF9A-4E0D-BFEA-09E0F1DDE64D}" destId="{0EC86B95-EA62-49F2-B015-14B60A91F677}" srcOrd="1" destOrd="0" presId="urn:microsoft.com/office/officeart/2005/8/layout/list1"/>
    <dgm:cxn modelId="{8D7E4D3A-E737-408F-AEC3-D8949A59040C}" srcId="{1FB5DE14-4FE8-4D8A-9AA5-189523255A5C}" destId="{6AD8626D-FF9A-4E0D-BFEA-09E0F1DDE64D}" srcOrd="1" destOrd="0" parTransId="{2284720E-56F4-4551-9A8B-47D0A96909C5}" sibTransId="{B099A37D-196E-4028-A301-F62325043737}"/>
    <dgm:cxn modelId="{9C3619DD-347B-4830-BC71-9DF132AB0084}" type="presOf" srcId="{63034390-CC90-4D74-A074-199213E324E3}" destId="{621DDF6F-59CD-4793-A033-14C4CB119748}" srcOrd="1" destOrd="0" presId="urn:microsoft.com/office/officeart/2005/8/layout/list1"/>
    <dgm:cxn modelId="{FB9D4F0D-3F7E-4B49-B82B-CE6C3CBACA4C}" type="presParOf" srcId="{8B6B3FA8-2C4C-4DA3-9802-B70100279B53}" destId="{9A66CF31-8F54-4BC4-BBC8-D80D086A0889}" srcOrd="0" destOrd="0" presId="urn:microsoft.com/office/officeart/2005/8/layout/list1"/>
    <dgm:cxn modelId="{71A3F4C6-F60A-4ED4-997C-A032984BDE82}" type="presParOf" srcId="{9A66CF31-8F54-4BC4-BBC8-D80D086A0889}" destId="{63E740AE-F001-4449-9A78-796D4E65D4A3}" srcOrd="0" destOrd="0" presId="urn:microsoft.com/office/officeart/2005/8/layout/list1"/>
    <dgm:cxn modelId="{EE53C96D-C243-467A-B431-11AEFC20DC60}" type="presParOf" srcId="{9A66CF31-8F54-4BC4-BBC8-D80D086A0889}" destId="{83981D85-8C6E-410B-AB7E-9D2F51FB9037}" srcOrd="1" destOrd="0" presId="urn:microsoft.com/office/officeart/2005/8/layout/list1"/>
    <dgm:cxn modelId="{26DBA513-8425-4F0D-9DAD-8B9AFC14E021}" type="presParOf" srcId="{8B6B3FA8-2C4C-4DA3-9802-B70100279B53}" destId="{3E87E5A8-34B1-4472-A143-0F0989EF6097}" srcOrd="1" destOrd="0" presId="urn:microsoft.com/office/officeart/2005/8/layout/list1"/>
    <dgm:cxn modelId="{1AC7051C-8CEF-4963-8C49-F6C53A0B8D06}" type="presParOf" srcId="{8B6B3FA8-2C4C-4DA3-9802-B70100279B53}" destId="{CF097C15-6A72-466B-B3FC-051B5CA7F096}" srcOrd="2" destOrd="0" presId="urn:microsoft.com/office/officeart/2005/8/layout/list1"/>
    <dgm:cxn modelId="{CE451157-E311-4289-991B-BC62180E8537}" type="presParOf" srcId="{8B6B3FA8-2C4C-4DA3-9802-B70100279B53}" destId="{3D100E61-FC46-4627-BBF2-A1B24E44C3D5}" srcOrd="3" destOrd="0" presId="urn:microsoft.com/office/officeart/2005/8/layout/list1"/>
    <dgm:cxn modelId="{1994AD44-CBC2-4B68-B940-FDA7FEB24B95}" type="presParOf" srcId="{8B6B3FA8-2C4C-4DA3-9802-B70100279B53}" destId="{E60BB05C-411B-48AF-9FAF-1753057C419A}" srcOrd="4" destOrd="0" presId="urn:microsoft.com/office/officeart/2005/8/layout/list1"/>
    <dgm:cxn modelId="{5C8CC352-E4BA-4F7A-A357-B233B9286C0D}" type="presParOf" srcId="{E60BB05C-411B-48AF-9FAF-1753057C419A}" destId="{D14F634A-23DD-4BC3-B786-A81902890AB4}" srcOrd="0" destOrd="0" presId="urn:microsoft.com/office/officeart/2005/8/layout/list1"/>
    <dgm:cxn modelId="{610177D9-5888-4230-85F2-96A746BDDE79}" type="presParOf" srcId="{E60BB05C-411B-48AF-9FAF-1753057C419A}" destId="{0EC86B95-EA62-49F2-B015-14B60A91F677}" srcOrd="1" destOrd="0" presId="urn:microsoft.com/office/officeart/2005/8/layout/list1"/>
    <dgm:cxn modelId="{919D2E3F-981B-474E-B3CC-2FDACF70418D}" type="presParOf" srcId="{8B6B3FA8-2C4C-4DA3-9802-B70100279B53}" destId="{6770AF7E-AC36-4F8C-8081-331C775FFE34}" srcOrd="5" destOrd="0" presId="urn:microsoft.com/office/officeart/2005/8/layout/list1"/>
    <dgm:cxn modelId="{89762F73-9A86-47C7-B019-CCB2D6947572}" type="presParOf" srcId="{8B6B3FA8-2C4C-4DA3-9802-B70100279B53}" destId="{E15C83CD-5736-43F2-9F7A-C6A5884F1641}" srcOrd="6" destOrd="0" presId="urn:microsoft.com/office/officeart/2005/8/layout/list1"/>
    <dgm:cxn modelId="{B75FE066-0B2E-4751-9CF2-96446D6C91A7}" type="presParOf" srcId="{8B6B3FA8-2C4C-4DA3-9802-B70100279B53}" destId="{F6E8AB78-DF51-41AE-A7E3-812E5F79787E}" srcOrd="7" destOrd="0" presId="urn:microsoft.com/office/officeart/2005/8/layout/list1"/>
    <dgm:cxn modelId="{7F205184-F805-4877-B1A8-A0997B887CEA}" type="presParOf" srcId="{8B6B3FA8-2C4C-4DA3-9802-B70100279B53}" destId="{D36E1834-E13A-45EE-974A-FA152105AF94}" srcOrd="8" destOrd="0" presId="urn:microsoft.com/office/officeart/2005/8/layout/list1"/>
    <dgm:cxn modelId="{09E12DE0-0149-49FE-9D68-034270B4A3B1}" type="presParOf" srcId="{D36E1834-E13A-45EE-974A-FA152105AF94}" destId="{406BBA99-312C-4CA7-B6C2-8F2CB98F9649}" srcOrd="0" destOrd="0" presId="urn:microsoft.com/office/officeart/2005/8/layout/list1"/>
    <dgm:cxn modelId="{422A7106-3CE6-435A-91C8-B1759A94290F}" type="presParOf" srcId="{D36E1834-E13A-45EE-974A-FA152105AF94}" destId="{621DDF6F-59CD-4793-A033-14C4CB119748}" srcOrd="1" destOrd="0" presId="urn:microsoft.com/office/officeart/2005/8/layout/list1"/>
    <dgm:cxn modelId="{E2C29A07-C731-4E57-BF87-09733960D4DA}" type="presParOf" srcId="{8B6B3FA8-2C4C-4DA3-9802-B70100279B53}" destId="{17247D12-28F0-4A5D-8A7E-8E3DA01C110E}" srcOrd="9" destOrd="0" presId="urn:microsoft.com/office/officeart/2005/8/layout/list1"/>
    <dgm:cxn modelId="{CFAD94FF-AC6A-4799-81D8-E8E5AE692B1B}" type="presParOf" srcId="{8B6B3FA8-2C4C-4DA3-9802-B70100279B53}" destId="{B13AD439-1ADB-42D8-BF8D-8E982E5558F7}" srcOrd="10" destOrd="0" presId="urn:microsoft.com/office/officeart/2005/8/layout/list1"/>
    <dgm:cxn modelId="{8F4801C0-0C0C-4A7D-8177-532BD321F935}" type="presParOf" srcId="{8B6B3FA8-2C4C-4DA3-9802-B70100279B53}" destId="{506A39D5-8AC1-4A03-B0B1-21C98E3B45D4}" srcOrd="11" destOrd="0" presId="urn:microsoft.com/office/officeart/2005/8/layout/list1"/>
    <dgm:cxn modelId="{12819D3F-0677-4455-B926-C1639D9ABA9D}" type="presParOf" srcId="{8B6B3FA8-2C4C-4DA3-9802-B70100279B53}" destId="{B12D4664-7C8E-483C-B51A-ACEA86275814}" srcOrd="12" destOrd="0" presId="urn:microsoft.com/office/officeart/2005/8/layout/list1"/>
    <dgm:cxn modelId="{1863B901-F0E8-45B1-A5A1-AA13B73C1D78}" type="presParOf" srcId="{B12D4664-7C8E-483C-B51A-ACEA86275814}" destId="{BC51F483-B2C3-49B6-AE63-35F9B8CBF2AD}" srcOrd="0" destOrd="0" presId="urn:microsoft.com/office/officeart/2005/8/layout/list1"/>
    <dgm:cxn modelId="{58F3E252-05AF-4359-A0F3-5B84054E5D88}" type="presParOf" srcId="{B12D4664-7C8E-483C-B51A-ACEA86275814}" destId="{EA509A49-D8FE-4A91-ABE1-F09C34481DC6}" srcOrd="1" destOrd="0" presId="urn:microsoft.com/office/officeart/2005/8/layout/list1"/>
    <dgm:cxn modelId="{679D4F30-0029-4442-87BB-B563502F37B6}" type="presParOf" srcId="{8B6B3FA8-2C4C-4DA3-9802-B70100279B53}" destId="{554A2183-65F5-40E3-8C1F-8509470AB548}" srcOrd="13" destOrd="0" presId="urn:microsoft.com/office/officeart/2005/8/layout/list1"/>
    <dgm:cxn modelId="{0DB19FB1-A1D1-4A20-9949-77E15989D8B4}" type="presParOf" srcId="{8B6B3FA8-2C4C-4DA3-9802-B70100279B53}" destId="{4A74DF43-3A44-458B-8D44-23579C92AEE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467EBD-31B2-4CAC-BCED-1F0D9E3BF0E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2D299-44B7-4E77-9ACC-B2825BFD447D}">
      <dgm:prSet custT="1"/>
      <dgm:spPr/>
      <dgm:t>
        <a:bodyPr/>
        <a:lstStyle/>
        <a:p>
          <a:pPr rtl="0"/>
          <a:r>
            <a:rPr lang="ru-RU" sz="2800" b="1" dirty="0" smtClean="0"/>
            <a:t>Выполнение</a:t>
          </a:r>
          <a:r>
            <a:rPr lang="ru-RU" sz="2400" b="1" dirty="0" smtClean="0"/>
            <a:t> </a:t>
          </a:r>
          <a:endParaRPr lang="ru-RU" sz="2400" b="1" dirty="0"/>
        </a:p>
      </dgm:t>
    </dgm:pt>
    <dgm:pt modelId="{69793650-8D32-4B89-9B44-5C92D87D815A}" type="parTrans" cxnId="{09F8A2F2-C4ED-4490-9720-7AB79572AE36}">
      <dgm:prSet/>
      <dgm:spPr/>
      <dgm:t>
        <a:bodyPr/>
        <a:lstStyle/>
        <a:p>
          <a:endParaRPr lang="ru-RU"/>
        </a:p>
      </dgm:t>
    </dgm:pt>
    <dgm:pt modelId="{FD1C4D84-DC83-468A-A759-7FB1FC799ACD}" type="sibTrans" cxnId="{09F8A2F2-C4ED-4490-9720-7AB79572AE36}">
      <dgm:prSet/>
      <dgm:spPr/>
      <dgm:t>
        <a:bodyPr/>
        <a:lstStyle/>
        <a:p>
          <a:endParaRPr lang="ru-RU"/>
        </a:p>
      </dgm:t>
    </dgm:pt>
    <dgm:pt modelId="{7F1E3C83-B057-4771-8240-07BFDBAF19EB}">
      <dgm:prSet custT="1"/>
      <dgm:spPr/>
      <dgm:t>
        <a:bodyPr/>
        <a:lstStyle/>
        <a:p>
          <a:pPr rtl="0"/>
          <a:r>
            <a:rPr lang="ru-RU" sz="2400" dirty="0" smtClean="0"/>
            <a:t>участие в работе коллегиальных органов университета и его структурных подразделений</a:t>
          </a:r>
          <a:endParaRPr lang="ru-RU" sz="2400" dirty="0"/>
        </a:p>
      </dgm:t>
    </dgm:pt>
    <dgm:pt modelId="{F413C8AD-41C3-423E-9322-7B88370925EC}" type="parTrans" cxnId="{C8D4127C-EC37-47FD-9BD4-AA33C5CD7B5C}">
      <dgm:prSet/>
      <dgm:spPr/>
      <dgm:t>
        <a:bodyPr/>
        <a:lstStyle/>
        <a:p>
          <a:endParaRPr lang="ru-RU"/>
        </a:p>
      </dgm:t>
    </dgm:pt>
    <dgm:pt modelId="{4F39C858-FE23-464C-809E-910C1CDF2548}" type="sibTrans" cxnId="{C8D4127C-EC37-47FD-9BD4-AA33C5CD7B5C}">
      <dgm:prSet/>
      <dgm:spPr/>
      <dgm:t>
        <a:bodyPr/>
        <a:lstStyle/>
        <a:p>
          <a:endParaRPr lang="ru-RU"/>
        </a:p>
      </dgm:t>
    </dgm:pt>
    <dgm:pt modelId="{5764E76C-7836-415E-8DA9-3654C2A727ED}">
      <dgm:prSet custT="1"/>
      <dgm:spPr/>
      <dgm:t>
        <a:bodyPr/>
        <a:lstStyle/>
        <a:p>
          <a:pPr rtl="0"/>
          <a:r>
            <a:rPr lang="ru-RU" sz="2400" dirty="0" smtClean="0"/>
            <a:t>выполнение работы, направленной на повышение репутации университета</a:t>
          </a:r>
          <a:endParaRPr lang="ru-RU" sz="2400" dirty="0"/>
        </a:p>
      </dgm:t>
    </dgm:pt>
    <dgm:pt modelId="{28390911-A3FA-4995-B269-80E64ED653C1}" type="parTrans" cxnId="{EBC982DB-6590-42EB-8B76-EA8C417A7D0A}">
      <dgm:prSet/>
      <dgm:spPr/>
      <dgm:t>
        <a:bodyPr/>
        <a:lstStyle/>
        <a:p>
          <a:endParaRPr lang="ru-RU"/>
        </a:p>
      </dgm:t>
    </dgm:pt>
    <dgm:pt modelId="{8390E92C-F91A-41A5-BBFC-025F7773BCF2}" type="sibTrans" cxnId="{EBC982DB-6590-42EB-8B76-EA8C417A7D0A}">
      <dgm:prSet/>
      <dgm:spPr/>
      <dgm:t>
        <a:bodyPr/>
        <a:lstStyle/>
        <a:p>
          <a:endParaRPr lang="ru-RU"/>
        </a:p>
      </dgm:t>
    </dgm:pt>
    <dgm:pt modelId="{5ECB6028-2D56-4103-A806-883EFB2B9529}">
      <dgm:prSet custT="1"/>
      <dgm:spPr/>
      <dgm:t>
        <a:bodyPr/>
        <a:lstStyle/>
        <a:p>
          <a:pPr rtl="0"/>
          <a:r>
            <a:rPr lang="ru-RU" sz="2400" dirty="0" smtClean="0"/>
            <a:t>выполнение административной работы</a:t>
          </a:r>
          <a:endParaRPr lang="ru-RU" sz="2400" dirty="0"/>
        </a:p>
      </dgm:t>
    </dgm:pt>
    <dgm:pt modelId="{AB1C01EF-58C5-46D7-B033-D7790299591A}" type="parTrans" cxnId="{8C97EA7A-E1FD-4B88-917B-8902E8881E5D}">
      <dgm:prSet/>
      <dgm:spPr/>
      <dgm:t>
        <a:bodyPr/>
        <a:lstStyle/>
        <a:p>
          <a:endParaRPr lang="ru-RU"/>
        </a:p>
      </dgm:t>
    </dgm:pt>
    <dgm:pt modelId="{D207D6E1-A611-43C6-8445-10E7ADC4218B}" type="sibTrans" cxnId="{8C97EA7A-E1FD-4B88-917B-8902E8881E5D}">
      <dgm:prSet/>
      <dgm:spPr/>
      <dgm:t>
        <a:bodyPr/>
        <a:lstStyle/>
        <a:p>
          <a:endParaRPr lang="ru-RU"/>
        </a:p>
      </dgm:t>
    </dgm:pt>
    <dgm:pt modelId="{5C847F58-ABEB-4468-8117-60A1503B8998}">
      <dgm:prSet custT="1"/>
      <dgm:spPr/>
      <dgm:t>
        <a:bodyPr/>
        <a:lstStyle/>
        <a:p>
          <a:pPr rtl="0"/>
          <a:r>
            <a:rPr lang="ru-RU" sz="2800" b="1" dirty="0" smtClean="0"/>
            <a:t>Оценка руководителем структурного подразделения по критериям активности </a:t>
          </a:r>
          <a:endParaRPr lang="ru-RU" sz="2800" b="1" dirty="0"/>
        </a:p>
      </dgm:t>
    </dgm:pt>
    <dgm:pt modelId="{DB5EFB52-A55B-4DEA-9C27-1ECD8658CCE1}" type="parTrans" cxnId="{77943266-E0A3-43F4-8AFD-107CE74A6ED9}">
      <dgm:prSet/>
      <dgm:spPr/>
      <dgm:t>
        <a:bodyPr/>
        <a:lstStyle/>
        <a:p>
          <a:endParaRPr lang="ru-RU"/>
        </a:p>
      </dgm:t>
    </dgm:pt>
    <dgm:pt modelId="{CF79426C-CD82-49EB-8FA4-5C62F6B92761}" type="sibTrans" cxnId="{77943266-E0A3-43F4-8AFD-107CE74A6ED9}">
      <dgm:prSet/>
      <dgm:spPr/>
      <dgm:t>
        <a:bodyPr/>
        <a:lstStyle/>
        <a:p>
          <a:endParaRPr lang="ru-RU"/>
        </a:p>
      </dgm:t>
    </dgm:pt>
    <dgm:pt modelId="{7552F3EE-4C09-4BF2-9DEE-7E763CCE703F}">
      <dgm:prSet custT="1"/>
      <dgm:spPr/>
      <dgm:t>
        <a:bodyPr/>
        <a:lstStyle/>
        <a:p>
          <a:pPr rtl="0"/>
          <a:r>
            <a:rPr lang="ru-RU" sz="2400" dirty="0" smtClean="0"/>
            <a:t>активное участие</a:t>
          </a:r>
          <a:endParaRPr lang="ru-RU" sz="2400" dirty="0"/>
        </a:p>
      </dgm:t>
    </dgm:pt>
    <dgm:pt modelId="{319ED6EF-9DA2-455F-B94E-822C0D4B9946}" type="parTrans" cxnId="{6ED13076-D9DA-42AD-B5AC-B67D401D9560}">
      <dgm:prSet/>
      <dgm:spPr/>
      <dgm:t>
        <a:bodyPr/>
        <a:lstStyle/>
        <a:p>
          <a:endParaRPr lang="ru-RU"/>
        </a:p>
      </dgm:t>
    </dgm:pt>
    <dgm:pt modelId="{63658724-3597-4197-AF9C-884B3511E38B}" type="sibTrans" cxnId="{6ED13076-D9DA-42AD-B5AC-B67D401D9560}">
      <dgm:prSet/>
      <dgm:spPr/>
      <dgm:t>
        <a:bodyPr/>
        <a:lstStyle/>
        <a:p>
          <a:endParaRPr lang="ru-RU"/>
        </a:p>
      </dgm:t>
    </dgm:pt>
    <dgm:pt modelId="{8FCEFCD9-E21C-42AB-9E29-B18C3ABD68E4}">
      <dgm:prSet custT="1"/>
      <dgm:spPr/>
      <dgm:t>
        <a:bodyPr/>
        <a:lstStyle/>
        <a:p>
          <a:pPr rtl="0"/>
          <a:r>
            <a:rPr lang="ru-RU" sz="2400" dirty="0" smtClean="0"/>
            <a:t>участие</a:t>
          </a:r>
          <a:endParaRPr lang="ru-RU" sz="2400" dirty="0"/>
        </a:p>
      </dgm:t>
    </dgm:pt>
    <dgm:pt modelId="{F12699BB-4177-4BEC-A5B1-8C2ADA310167}" type="parTrans" cxnId="{28B6FE96-725B-418F-928A-3069138E2FBB}">
      <dgm:prSet/>
      <dgm:spPr/>
      <dgm:t>
        <a:bodyPr/>
        <a:lstStyle/>
        <a:p>
          <a:endParaRPr lang="ru-RU"/>
        </a:p>
      </dgm:t>
    </dgm:pt>
    <dgm:pt modelId="{894ECBD0-6689-42D3-9A9E-052E4D4721A4}" type="sibTrans" cxnId="{28B6FE96-725B-418F-928A-3069138E2FBB}">
      <dgm:prSet/>
      <dgm:spPr/>
      <dgm:t>
        <a:bodyPr/>
        <a:lstStyle/>
        <a:p>
          <a:endParaRPr lang="ru-RU"/>
        </a:p>
      </dgm:t>
    </dgm:pt>
    <dgm:pt modelId="{1D562D3C-5924-4B9E-8C04-08764DBA9EFD}">
      <dgm:prSet custT="1"/>
      <dgm:spPr/>
      <dgm:t>
        <a:bodyPr/>
        <a:lstStyle/>
        <a:p>
          <a:pPr rtl="0"/>
          <a:r>
            <a:rPr lang="ru-RU" sz="2400" dirty="0" smtClean="0"/>
            <a:t>недостаточное участие/неучастие </a:t>
          </a:r>
          <a:endParaRPr lang="ru-RU" sz="2400" dirty="0"/>
        </a:p>
      </dgm:t>
    </dgm:pt>
    <dgm:pt modelId="{776CDDA6-485C-4B42-825B-F3CD60391904}" type="parTrans" cxnId="{98385206-1F1E-4FB7-8974-52469D5F5CC1}">
      <dgm:prSet/>
      <dgm:spPr/>
      <dgm:t>
        <a:bodyPr/>
        <a:lstStyle/>
        <a:p>
          <a:endParaRPr lang="ru-RU"/>
        </a:p>
      </dgm:t>
    </dgm:pt>
    <dgm:pt modelId="{FB51F657-A679-4893-A1DE-DEB3D26D2EB0}" type="sibTrans" cxnId="{98385206-1F1E-4FB7-8974-52469D5F5CC1}">
      <dgm:prSet/>
      <dgm:spPr/>
      <dgm:t>
        <a:bodyPr/>
        <a:lstStyle/>
        <a:p>
          <a:endParaRPr lang="ru-RU"/>
        </a:p>
      </dgm:t>
    </dgm:pt>
    <dgm:pt modelId="{8CB3D8F3-C0C1-4B27-B3D1-27880512106B}" type="pres">
      <dgm:prSet presAssocID="{C4467EBD-31B2-4CAC-BCED-1F0D9E3BF0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BD3639-91C0-4680-A343-71F5099E1019}" type="pres">
      <dgm:prSet presAssocID="{8E72D299-44B7-4E77-9ACC-B2825BFD447D}" presName="parentLin" presStyleCnt="0"/>
      <dgm:spPr/>
      <dgm:t>
        <a:bodyPr/>
        <a:lstStyle/>
        <a:p>
          <a:endParaRPr lang="ru-RU"/>
        </a:p>
      </dgm:t>
    </dgm:pt>
    <dgm:pt modelId="{41EB65B1-5F41-4A86-AD6C-4F60C1FB2F81}" type="pres">
      <dgm:prSet presAssocID="{8E72D299-44B7-4E77-9ACC-B2825BFD447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92CE9FE-D803-4955-B15F-D815D04F3339}" type="pres">
      <dgm:prSet presAssocID="{8E72D299-44B7-4E77-9ACC-B2825BFD447D}" presName="parentText" presStyleLbl="node1" presStyleIdx="0" presStyleCnt="2" custScaleX="48571" custScaleY="2118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4AC33-7373-45E8-8487-8E81FFA2F0F4}" type="pres">
      <dgm:prSet presAssocID="{8E72D299-44B7-4E77-9ACC-B2825BFD447D}" presName="negativeSpace" presStyleCnt="0"/>
      <dgm:spPr/>
      <dgm:t>
        <a:bodyPr/>
        <a:lstStyle/>
        <a:p>
          <a:endParaRPr lang="ru-RU"/>
        </a:p>
      </dgm:t>
    </dgm:pt>
    <dgm:pt modelId="{58E1E668-E1AD-40C3-B6A4-897687073DA7}" type="pres">
      <dgm:prSet presAssocID="{8E72D299-44B7-4E77-9ACC-B2825BFD447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F4E0E-A82C-468B-8C5F-6198E959E3C5}" type="pres">
      <dgm:prSet presAssocID="{FD1C4D84-DC83-468A-A759-7FB1FC799ACD}" presName="spaceBetweenRectangles" presStyleCnt="0"/>
      <dgm:spPr/>
      <dgm:t>
        <a:bodyPr/>
        <a:lstStyle/>
        <a:p>
          <a:endParaRPr lang="ru-RU"/>
        </a:p>
      </dgm:t>
    </dgm:pt>
    <dgm:pt modelId="{F3F42D4E-DC2B-406D-B86E-DA42CC6E9E62}" type="pres">
      <dgm:prSet presAssocID="{5C847F58-ABEB-4468-8117-60A1503B8998}" presName="parentLin" presStyleCnt="0"/>
      <dgm:spPr/>
      <dgm:t>
        <a:bodyPr/>
        <a:lstStyle/>
        <a:p>
          <a:endParaRPr lang="ru-RU"/>
        </a:p>
      </dgm:t>
    </dgm:pt>
    <dgm:pt modelId="{F06B789D-FC08-4A30-80F9-45F7F9574B29}" type="pres">
      <dgm:prSet presAssocID="{5C847F58-ABEB-4468-8117-60A1503B899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0C880DE-4E2C-4C2E-9164-894C392CCFE0}" type="pres">
      <dgm:prSet presAssocID="{5C847F58-ABEB-4468-8117-60A1503B8998}" presName="parentText" presStyleLbl="node1" presStyleIdx="1" presStyleCnt="2" custScaleX="142857" custScaleY="3956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8982E-083F-4935-BDA3-D5C2E94D66B4}" type="pres">
      <dgm:prSet presAssocID="{5C847F58-ABEB-4468-8117-60A1503B8998}" presName="negativeSpace" presStyleCnt="0"/>
      <dgm:spPr/>
      <dgm:t>
        <a:bodyPr/>
        <a:lstStyle/>
        <a:p>
          <a:endParaRPr lang="ru-RU"/>
        </a:p>
      </dgm:t>
    </dgm:pt>
    <dgm:pt modelId="{946E5519-66F5-4621-A03E-0B2D07C2820E}" type="pres">
      <dgm:prSet presAssocID="{5C847F58-ABEB-4468-8117-60A1503B899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45DA0-EFA8-4564-8817-1B09E8B967AD}" type="presOf" srcId="{7F1E3C83-B057-4771-8240-07BFDBAF19EB}" destId="{58E1E668-E1AD-40C3-B6A4-897687073DA7}" srcOrd="0" destOrd="0" presId="urn:microsoft.com/office/officeart/2005/8/layout/list1"/>
    <dgm:cxn modelId="{EBC982DB-6590-42EB-8B76-EA8C417A7D0A}" srcId="{8E72D299-44B7-4E77-9ACC-B2825BFD447D}" destId="{5764E76C-7836-415E-8DA9-3654C2A727ED}" srcOrd="1" destOrd="0" parTransId="{28390911-A3FA-4995-B269-80E64ED653C1}" sibTransId="{8390E92C-F91A-41A5-BBFC-025F7773BCF2}"/>
    <dgm:cxn modelId="{CCF1B558-6C9C-4C8F-B1B5-6AABEFD2A9A6}" type="presOf" srcId="{8FCEFCD9-E21C-42AB-9E29-B18C3ABD68E4}" destId="{946E5519-66F5-4621-A03E-0B2D07C2820E}" srcOrd="0" destOrd="1" presId="urn:microsoft.com/office/officeart/2005/8/layout/list1"/>
    <dgm:cxn modelId="{28B6FE96-725B-418F-928A-3069138E2FBB}" srcId="{5C847F58-ABEB-4468-8117-60A1503B8998}" destId="{8FCEFCD9-E21C-42AB-9E29-B18C3ABD68E4}" srcOrd="1" destOrd="0" parTransId="{F12699BB-4177-4BEC-A5B1-8C2ADA310167}" sibTransId="{894ECBD0-6689-42D3-9A9E-052E4D4721A4}"/>
    <dgm:cxn modelId="{98385206-1F1E-4FB7-8974-52469D5F5CC1}" srcId="{5C847F58-ABEB-4468-8117-60A1503B8998}" destId="{1D562D3C-5924-4B9E-8C04-08764DBA9EFD}" srcOrd="2" destOrd="0" parTransId="{776CDDA6-485C-4B42-825B-F3CD60391904}" sibTransId="{FB51F657-A679-4893-A1DE-DEB3D26D2EB0}"/>
    <dgm:cxn modelId="{DB9E9DCF-AE4B-4C36-91E3-F6A22D195697}" type="presOf" srcId="{C4467EBD-31B2-4CAC-BCED-1F0D9E3BF0E3}" destId="{8CB3D8F3-C0C1-4B27-B3D1-27880512106B}" srcOrd="0" destOrd="0" presId="urn:microsoft.com/office/officeart/2005/8/layout/list1"/>
    <dgm:cxn modelId="{9492D0B1-C437-40C9-8A44-9F2B8E626C4F}" type="presOf" srcId="{5ECB6028-2D56-4103-A806-883EFB2B9529}" destId="{58E1E668-E1AD-40C3-B6A4-897687073DA7}" srcOrd="0" destOrd="2" presId="urn:microsoft.com/office/officeart/2005/8/layout/list1"/>
    <dgm:cxn modelId="{6ED13076-D9DA-42AD-B5AC-B67D401D9560}" srcId="{5C847F58-ABEB-4468-8117-60A1503B8998}" destId="{7552F3EE-4C09-4BF2-9DEE-7E763CCE703F}" srcOrd="0" destOrd="0" parTransId="{319ED6EF-9DA2-455F-B94E-822C0D4B9946}" sibTransId="{63658724-3597-4197-AF9C-884B3511E38B}"/>
    <dgm:cxn modelId="{09F8A2F2-C4ED-4490-9720-7AB79572AE36}" srcId="{C4467EBD-31B2-4CAC-BCED-1F0D9E3BF0E3}" destId="{8E72D299-44B7-4E77-9ACC-B2825BFD447D}" srcOrd="0" destOrd="0" parTransId="{69793650-8D32-4B89-9B44-5C92D87D815A}" sibTransId="{FD1C4D84-DC83-468A-A759-7FB1FC799ACD}"/>
    <dgm:cxn modelId="{C8D4127C-EC37-47FD-9BD4-AA33C5CD7B5C}" srcId="{8E72D299-44B7-4E77-9ACC-B2825BFD447D}" destId="{7F1E3C83-B057-4771-8240-07BFDBAF19EB}" srcOrd="0" destOrd="0" parTransId="{F413C8AD-41C3-423E-9322-7B88370925EC}" sibTransId="{4F39C858-FE23-464C-809E-910C1CDF2548}"/>
    <dgm:cxn modelId="{201E024F-3A96-4F2E-BCF1-F847A367D209}" type="presOf" srcId="{5C847F58-ABEB-4468-8117-60A1503B8998}" destId="{40C880DE-4E2C-4C2E-9164-894C392CCFE0}" srcOrd="1" destOrd="0" presId="urn:microsoft.com/office/officeart/2005/8/layout/list1"/>
    <dgm:cxn modelId="{70F9AF6A-61E3-4C53-B9CF-FAFC36DA07E1}" type="presOf" srcId="{8E72D299-44B7-4E77-9ACC-B2825BFD447D}" destId="{41EB65B1-5F41-4A86-AD6C-4F60C1FB2F81}" srcOrd="0" destOrd="0" presId="urn:microsoft.com/office/officeart/2005/8/layout/list1"/>
    <dgm:cxn modelId="{3DBD859C-1163-45C5-9531-C3913B47FF79}" type="presOf" srcId="{1D562D3C-5924-4B9E-8C04-08764DBA9EFD}" destId="{946E5519-66F5-4621-A03E-0B2D07C2820E}" srcOrd="0" destOrd="2" presId="urn:microsoft.com/office/officeart/2005/8/layout/list1"/>
    <dgm:cxn modelId="{77943266-E0A3-43F4-8AFD-107CE74A6ED9}" srcId="{C4467EBD-31B2-4CAC-BCED-1F0D9E3BF0E3}" destId="{5C847F58-ABEB-4468-8117-60A1503B8998}" srcOrd="1" destOrd="0" parTransId="{DB5EFB52-A55B-4DEA-9C27-1ECD8658CCE1}" sibTransId="{CF79426C-CD82-49EB-8FA4-5C62F6B92761}"/>
    <dgm:cxn modelId="{6AA2D50D-5F6B-490B-88CA-46BE39108B97}" type="presOf" srcId="{8E72D299-44B7-4E77-9ACC-B2825BFD447D}" destId="{492CE9FE-D803-4955-B15F-D815D04F3339}" srcOrd="1" destOrd="0" presId="urn:microsoft.com/office/officeart/2005/8/layout/list1"/>
    <dgm:cxn modelId="{CD9761BD-AACA-40B5-9245-E723CC64335A}" type="presOf" srcId="{7552F3EE-4C09-4BF2-9DEE-7E763CCE703F}" destId="{946E5519-66F5-4621-A03E-0B2D07C2820E}" srcOrd="0" destOrd="0" presId="urn:microsoft.com/office/officeart/2005/8/layout/list1"/>
    <dgm:cxn modelId="{601369A3-80EF-4261-B43C-922B1EE9A660}" type="presOf" srcId="{5C847F58-ABEB-4468-8117-60A1503B8998}" destId="{F06B789D-FC08-4A30-80F9-45F7F9574B29}" srcOrd="0" destOrd="0" presId="urn:microsoft.com/office/officeart/2005/8/layout/list1"/>
    <dgm:cxn modelId="{C69ADCF4-5984-4271-B45D-2E0FE9F4E036}" type="presOf" srcId="{5764E76C-7836-415E-8DA9-3654C2A727ED}" destId="{58E1E668-E1AD-40C3-B6A4-897687073DA7}" srcOrd="0" destOrd="1" presId="urn:microsoft.com/office/officeart/2005/8/layout/list1"/>
    <dgm:cxn modelId="{8C97EA7A-E1FD-4B88-917B-8902E8881E5D}" srcId="{8E72D299-44B7-4E77-9ACC-B2825BFD447D}" destId="{5ECB6028-2D56-4103-A806-883EFB2B9529}" srcOrd="2" destOrd="0" parTransId="{AB1C01EF-58C5-46D7-B033-D7790299591A}" sibTransId="{D207D6E1-A611-43C6-8445-10E7ADC4218B}"/>
    <dgm:cxn modelId="{A61500D2-A040-4C73-935E-77E887CBC077}" type="presParOf" srcId="{8CB3D8F3-C0C1-4B27-B3D1-27880512106B}" destId="{BDBD3639-91C0-4680-A343-71F5099E1019}" srcOrd="0" destOrd="0" presId="urn:microsoft.com/office/officeart/2005/8/layout/list1"/>
    <dgm:cxn modelId="{64405024-705E-46D9-BA80-11C02D360B8B}" type="presParOf" srcId="{BDBD3639-91C0-4680-A343-71F5099E1019}" destId="{41EB65B1-5F41-4A86-AD6C-4F60C1FB2F81}" srcOrd="0" destOrd="0" presId="urn:microsoft.com/office/officeart/2005/8/layout/list1"/>
    <dgm:cxn modelId="{FE83DBB3-21BE-4568-B050-2306D6DD3FB1}" type="presParOf" srcId="{BDBD3639-91C0-4680-A343-71F5099E1019}" destId="{492CE9FE-D803-4955-B15F-D815D04F3339}" srcOrd="1" destOrd="0" presId="urn:microsoft.com/office/officeart/2005/8/layout/list1"/>
    <dgm:cxn modelId="{27F44E7F-6009-4541-82C1-2CA789C9C1EF}" type="presParOf" srcId="{8CB3D8F3-C0C1-4B27-B3D1-27880512106B}" destId="{1154AC33-7373-45E8-8487-8E81FFA2F0F4}" srcOrd="1" destOrd="0" presId="urn:microsoft.com/office/officeart/2005/8/layout/list1"/>
    <dgm:cxn modelId="{5CEDA287-7560-4FDC-8FCC-53B678AF3230}" type="presParOf" srcId="{8CB3D8F3-C0C1-4B27-B3D1-27880512106B}" destId="{58E1E668-E1AD-40C3-B6A4-897687073DA7}" srcOrd="2" destOrd="0" presId="urn:microsoft.com/office/officeart/2005/8/layout/list1"/>
    <dgm:cxn modelId="{A1493832-57A9-4036-B2D7-B413CF1BCF49}" type="presParOf" srcId="{8CB3D8F3-C0C1-4B27-B3D1-27880512106B}" destId="{FCDF4E0E-A82C-468B-8C5F-6198E959E3C5}" srcOrd="3" destOrd="0" presId="urn:microsoft.com/office/officeart/2005/8/layout/list1"/>
    <dgm:cxn modelId="{F43A1FBA-6A81-48A6-A745-DEDD78F916D0}" type="presParOf" srcId="{8CB3D8F3-C0C1-4B27-B3D1-27880512106B}" destId="{F3F42D4E-DC2B-406D-B86E-DA42CC6E9E62}" srcOrd="4" destOrd="0" presId="urn:microsoft.com/office/officeart/2005/8/layout/list1"/>
    <dgm:cxn modelId="{A84FA05D-DA1C-46C5-A28B-ACEC29AF7425}" type="presParOf" srcId="{F3F42D4E-DC2B-406D-B86E-DA42CC6E9E62}" destId="{F06B789D-FC08-4A30-80F9-45F7F9574B29}" srcOrd="0" destOrd="0" presId="urn:microsoft.com/office/officeart/2005/8/layout/list1"/>
    <dgm:cxn modelId="{2CE9780D-4E31-4A93-9F59-DCD8AAD4ACA2}" type="presParOf" srcId="{F3F42D4E-DC2B-406D-B86E-DA42CC6E9E62}" destId="{40C880DE-4E2C-4C2E-9164-894C392CCFE0}" srcOrd="1" destOrd="0" presId="urn:microsoft.com/office/officeart/2005/8/layout/list1"/>
    <dgm:cxn modelId="{55DC53EE-105D-442E-B6D2-0054ECDF6AB4}" type="presParOf" srcId="{8CB3D8F3-C0C1-4B27-B3D1-27880512106B}" destId="{F328982E-083F-4935-BDA3-D5C2E94D66B4}" srcOrd="5" destOrd="0" presId="urn:microsoft.com/office/officeart/2005/8/layout/list1"/>
    <dgm:cxn modelId="{8ED651F9-6972-4772-A8C9-9DF1065A07B3}" type="presParOf" srcId="{8CB3D8F3-C0C1-4B27-B3D1-27880512106B}" destId="{946E5519-66F5-4621-A03E-0B2D07C282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E07E2B-EDF3-44C5-BC24-5393FFDA71A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7788A3-1F53-4CBF-BE6C-367E128B7514}">
      <dgm:prSet custT="1"/>
      <dgm:spPr/>
      <dgm:t>
        <a:bodyPr/>
        <a:lstStyle/>
        <a:p>
          <a:pPr rtl="0"/>
          <a:r>
            <a:rPr lang="ru-RU" sz="2400" b="1" dirty="0" smtClean="0"/>
            <a:t>ППС военной кафедры, кафедры физического воспитания</a:t>
          </a:r>
          <a:endParaRPr lang="ru-RU" sz="2400" b="1" dirty="0"/>
        </a:p>
      </dgm:t>
    </dgm:pt>
    <dgm:pt modelId="{940ECC8F-D60F-450B-845D-BA357600FF33}" type="parTrans" cxnId="{C82D1BA7-3B51-4F02-A251-3B29B206D2A1}">
      <dgm:prSet/>
      <dgm:spPr/>
      <dgm:t>
        <a:bodyPr/>
        <a:lstStyle/>
        <a:p>
          <a:endParaRPr lang="ru-RU"/>
        </a:p>
      </dgm:t>
    </dgm:pt>
    <dgm:pt modelId="{C6695B9E-4F3C-4375-9C0E-BCF65EAA396D}" type="sibTrans" cxnId="{C82D1BA7-3B51-4F02-A251-3B29B206D2A1}">
      <dgm:prSet/>
      <dgm:spPr/>
      <dgm:t>
        <a:bodyPr/>
        <a:lstStyle/>
        <a:p>
          <a:endParaRPr lang="ru-RU"/>
        </a:p>
      </dgm:t>
    </dgm:pt>
    <dgm:pt modelId="{2ECDD7BD-8059-45C7-9BE9-D07889409ACF}">
      <dgm:prSet custT="1"/>
      <dgm:spPr/>
      <dgm:t>
        <a:bodyPr/>
        <a:lstStyle/>
        <a:p>
          <a:pPr rtl="0"/>
          <a:r>
            <a:rPr lang="ru-RU" sz="2400" b="1" smtClean="0"/>
            <a:t>НПР, имеющих особый статус</a:t>
          </a:r>
          <a:endParaRPr lang="ru-RU" sz="2400" b="1" dirty="0"/>
        </a:p>
      </dgm:t>
    </dgm:pt>
    <dgm:pt modelId="{5F2F55A3-09A7-4700-A647-BE2FC8F56F83}" type="parTrans" cxnId="{6674BEF1-F719-4708-A05A-374112AC935A}">
      <dgm:prSet/>
      <dgm:spPr/>
      <dgm:t>
        <a:bodyPr/>
        <a:lstStyle/>
        <a:p>
          <a:endParaRPr lang="ru-RU"/>
        </a:p>
      </dgm:t>
    </dgm:pt>
    <dgm:pt modelId="{7E07DB79-FF27-4842-8A2A-F0ED24EADB26}" type="sibTrans" cxnId="{6674BEF1-F719-4708-A05A-374112AC935A}">
      <dgm:prSet/>
      <dgm:spPr/>
      <dgm:t>
        <a:bodyPr/>
        <a:lstStyle/>
        <a:p>
          <a:endParaRPr lang="ru-RU"/>
        </a:p>
      </dgm:t>
    </dgm:pt>
    <dgm:pt modelId="{F10ADBD0-F840-4C0A-9519-8EFC942F3F08}">
      <dgm:prSet custT="1"/>
      <dgm:spPr/>
      <dgm:t>
        <a:bodyPr/>
        <a:lstStyle/>
        <a:p>
          <a:pPr rtl="0"/>
          <a:r>
            <a:rPr lang="ru-RU" sz="1800" dirty="0" smtClean="0"/>
            <a:t>профессор-исследователь</a:t>
          </a:r>
          <a:endParaRPr lang="ru-RU" sz="1800" dirty="0"/>
        </a:p>
      </dgm:t>
    </dgm:pt>
    <dgm:pt modelId="{4566809D-B9F1-4DA5-A761-D17F7297510E}" type="parTrans" cxnId="{7C0467D9-55A0-40B9-9573-B338171793EC}">
      <dgm:prSet/>
      <dgm:spPr/>
      <dgm:t>
        <a:bodyPr/>
        <a:lstStyle/>
        <a:p>
          <a:endParaRPr lang="ru-RU"/>
        </a:p>
      </dgm:t>
    </dgm:pt>
    <dgm:pt modelId="{5458BCEA-90CE-400B-99A3-5C331961B558}" type="sibTrans" cxnId="{7C0467D9-55A0-40B9-9573-B338171793EC}">
      <dgm:prSet/>
      <dgm:spPr/>
      <dgm:t>
        <a:bodyPr/>
        <a:lstStyle/>
        <a:p>
          <a:endParaRPr lang="ru-RU"/>
        </a:p>
      </dgm:t>
    </dgm:pt>
    <dgm:pt modelId="{3321444F-CFC0-4D6D-88AB-64B17C4525A8}">
      <dgm:prSet custT="1"/>
      <dgm:spPr/>
      <dgm:t>
        <a:bodyPr/>
        <a:lstStyle/>
        <a:p>
          <a:pPr rtl="0"/>
          <a:r>
            <a:rPr lang="ru-RU" sz="1800" dirty="0" smtClean="0"/>
            <a:t>почетный профессор</a:t>
          </a:r>
          <a:endParaRPr lang="ru-RU" sz="1800" dirty="0"/>
        </a:p>
      </dgm:t>
    </dgm:pt>
    <dgm:pt modelId="{76208E64-5D1E-44E3-BF0B-D8737346C2B4}" type="parTrans" cxnId="{D4370B99-8E1A-4B71-A538-4820AA9742F7}">
      <dgm:prSet/>
      <dgm:spPr/>
      <dgm:t>
        <a:bodyPr/>
        <a:lstStyle/>
        <a:p>
          <a:endParaRPr lang="ru-RU"/>
        </a:p>
      </dgm:t>
    </dgm:pt>
    <dgm:pt modelId="{2FCBC06E-C05D-44E7-AC61-023AEF86F038}" type="sibTrans" cxnId="{D4370B99-8E1A-4B71-A538-4820AA9742F7}">
      <dgm:prSet/>
      <dgm:spPr/>
      <dgm:t>
        <a:bodyPr/>
        <a:lstStyle/>
        <a:p>
          <a:endParaRPr lang="ru-RU"/>
        </a:p>
      </dgm:t>
    </dgm:pt>
    <dgm:pt modelId="{F0FB8951-49C5-4D40-9E53-A654B333EF2A}">
      <dgm:prSet custT="1"/>
      <dgm:spPr/>
      <dgm:t>
        <a:bodyPr/>
        <a:lstStyle/>
        <a:p>
          <a:pPr rtl="0"/>
          <a:r>
            <a:rPr lang="ru-RU" sz="1800" dirty="0" smtClean="0"/>
            <a:t>практик (</a:t>
          </a:r>
          <a:r>
            <a:rPr lang="ru-RU" sz="1800" dirty="0" smtClean="0">
              <a:solidFill>
                <a:schemeClr val="tx1"/>
              </a:solidFill>
            </a:rPr>
            <a:t>первые два года работы в ВШЭ</a:t>
          </a:r>
          <a:r>
            <a:rPr lang="ru-RU" sz="1800" dirty="0" smtClean="0"/>
            <a:t>)</a:t>
          </a:r>
          <a:endParaRPr lang="ru-RU" sz="1800" dirty="0"/>
        </a:p>
      </dgm:t>
    </dgm:pt>
    <dgm:pt modelId="{E16241FA-579A-4DCC-A7E8-61FFCFA7AEEC}" type="parTrans" cxnId="{52D2A040-1862-4D46-A4AA-7B9D577BA023}">
      <dgm:prSet/>
      <dgm:spPr/>
      <dgm:t>
        <a:bodyPr/>
        <a:lstStyle/>
        <a:p>
          <a:endParaRPr lang="ru-RU"/>
        </a:p>
      </dgm:t>
    </dgm:pt>
    <dgm:pt modelId="{20B64162-C026-45BC-9EA2-3E61D6B6B7F6}" type="sibTrans" cxnId="{52D2A040-1862-4D46-A4AA-7B9D577BA023}">
      <dgm:prSet/>
      <dgm:spPr/>
      <dgm:t>
        <a:bodyPr/>
        <a:lstStyle/>
        <a:p>
          <a:endParaRPr lang="ru-RU"/>
        </a:p>
      </dgm:t>
    </dgm:pt>
    <dgm:pt modelId="{A89318E7-A21D-41C9-B57B-7B7F7A1BEF40}">
      <dgm:prSet custT="1"/>
      <dgm:spPr/>
      <dgm:t>
        <a:bodyPr/>
        <a:lstStyle/>
        <a:p>
          <a:pPr rtl="0"/>
          <a:r>
            <a:rPr lang="ru-RU" sz="2000" b="1" smtClean="0"/>
            <a:t>НПР, работающих на условиях внешнего и внутреннего совместительства</a:t>
          </a:r>
          <a:endParaRPr lang="ru-RU" sz="2000" b="1" dirty="0"/>
        </a:p>
      </dgm:t>
    </dgm:pt>
    <dgm:pt modelId="{7AD3D6C5-4CF6-4DED-843E-7D3DFBBAC98C}" type="parTrans" cxnId="{8B38DA92-72EA-41CF-A31E-20479131CC8D}">
      <dgm:prSet/>
      <dgm:spPr/>
      <dgm:t>
        <a:bodyPr/>
        <a:lstStyle/>
        <a:p>
          <a:endParaRPr lang="ru-RU"/>
        </a:p>
      </dgm:t>
    </dgm:pt>
    <dgm:pt modelId="{8B512416-FF5A-4AB6-98D2-83941A2B0000}" type="sibTrans" cxnId="{8B38DA92-72EA-41CF-A31E-20479131CC8D}">
      <dgm:prSet/>
      <dgm:spPr/>
      <dgm:t>
        <a:bodyPr/>
        <a:lstStyle/>
        <a:p>
          <a:endParaRPr lang="ru-RU"/>
        </a:p>
      </dgm:t>
    </dgm:pt>
    <dgm:pt modelId="{4E0C2490-A843-4FED-A716-0EF4ABDED103}">
      <dgm:prSet custT="1"/>
      <dgm:spPr/>
      <dgm:t>
        <a:bodyPr/>
        <a:lstStyle/>
        <a:p>
          <a:pPr rtl="0"/>
          <a:r>
            <a:rPr lang="ru-RU" sz="2400" b="1" smtClean="0"/>
            <a:t>НПР на период отпусков</a:t>
          </a:r>
          <a:endParaRPr lang="ru-RU" sz="2400" b="1" dirty="0"/>
        </a:p>
      </dgm:t>
    </dgm:pt>
    <dgm:pt modelId="{F78D74C8-8C0F-481A-9C6B-3B39D151D174}" type="parTrans" cxnId="{61AD8617-EF7A-4AD9-BB9A-139EC0EF82C5}">
      <dgm:prSet/>
      <dgm:spPr/>
      <dgm:t>
        <a:bodyPr/>
        <a:lstStyle/>
        <a:p>
          <a:endParaRPr lang="ru-RU"/>
        </a:p>
      </dgm:t>
    </dgm:pt>
    <dgm:pt modelId="{7A04D53F-636C-467E-8837-395430E1D575}" type="sibTrans" cxnId="{61AD8617-EF7A-4AD9-BB9A-139EC0EF82C5}">
      <dgm:prSet/>
      <dgm:spPr/>
      <dgm:t>
        <a:bodyPr/>
        <a:lstStyle/>
        <a:p>
          <a:endParaRPr lang="ru-RU"/>
        </a:p>
      </dgm:t>
    </dgm:pt>
    <dgm:pt modelId="{801B72BE-ECA5-45AF-9E41-EE892DA8FCE9}">
      <dgm:prSet custT="1"/>
      <dgm:spPr/>
      <dgm:t>
        <a:bodyPr/>
        <a:lstStyle/>
        <a:p>
          <a:pPr rtl="0"/>
          <a:r>
            <a:rPr lang="ru-RU" sz="1800" dirty="0" smtClean="0"/>
            <a:t>декретных</a:t>
          </a:r>
          <a:endParaRPr lang="ru-RU" sz="1800" dirty="0"/>
        </a:p>
      </dgm:t>
    </dgm:pt>
    <dgm:pt modelId="{54DB7075-EA25-4B86-ACAE-C8066E8B92F7}" type="parTrans" cxnId="{A4C1D82A-7C3A-4711-857B-57E42B4CFAF1}">
      <dgm:prSet/>
      <dgm:spPr/>
      <dgm:t>
        <a:bodyPr/>
        <a:lstStyle/>
        <a:p>
          <a:endParaRPr lang="ru-RU"/>
        </a:p>
      </dgm:t>
    </dgm:pt>
    <dgm:pt modelId="{D033CAD0-87F7-4178-B7E9-B3E97B1920C1}" type="sibTrans" cxnId="{A4C1D82A-7C3A-4711-857B-57E42B4CFAF1}">
      <dgm:prSet/>
      <dgm:spPr/>
      <dgm:t>
        <a:bodyPr/>
        <a:lstStyle/>
        <a:p>
          <a:endParaRPr lang="ru-RU"/>
        </a:p>
      </dgm:t>
    </dgm:pt>
    <dgm:pt modelId="{6B8E00DF-2603-4908-B3CC-B4555A441D96}">
      <dgm:prSet custT="1"/>
      <dgm:spPr/>
      <dgm:t>
        <a:bodyPr/>
        <a:lstStyle/>
        <a:p>
          <a:pPr rtl="0"/>
          <a:r>
            <a:rPr lang="ru-RU" sz="1800" dirty="0" smtClean="0"/>
            <a:t>по уходу за ребенком</a:t>
          </a:r>
          <a:endParaRPr lang="ru-RU" sz="1800" dirty="0"/>
        </a:p>
      </dgm:t>
    </dgm:pt>
    <dgm:pt modelId="{65AE4E20-DF94-4FF8-939C-E768FC56C1BE}" type="parTrans" cxnId="{B7A69CE0-CE16-46CD-95C1-063587691636}">
      <dgm:prSet/>
      <dgm:spPr/>
      <dgm:t>
        <a:bodyPr/>
        <a:lstStyle/>
        <a:p>
          <a:endParaRPr lang="ru-RU"/>
        </a:p>
      </dgm:t>
    </dgm:pt>
    <dgm:pt modelId="{68C675AF-A599-4136-84FC-85A7078A19BB}" type="sibTrans" cxnId="{B7A69CE0-CE16-46CD-95C1-063587691636}">
      <dgm:prSet/>
      <dgm:spPr/>
      <dgm:t>
        <a:bodyPr/>
        <a:lstStyle/>
        <a:p>
          <a:endParaRPr lang="ru-RU"/>
        </a:p>
      </dgm:t>
    </dgm:pt>
    <dgm:pt modelId="{CEFE841C-7761-4A31-B41C-B56FA93C0A45}">
      <dgm:prSet custT="1"/>
      <dgm:spPr/>
      <dgm:t>
        <a:bodyPr/>
        <a:lstStyle/>
        <a:p>
          <a:pPr rtl="0"/>
          <a:r>
            <a:rPr lang="ru-RU" sz="1800" dirty="0" smtClean="0"/>
            <a:t>творческих </a:t>
          </a:r>
          <a:endParaRPr lang="ru-RU" sz="1800" dirty="0"/>
        </a:p>
      </dgm:t>
    </dgm:pt>
    <dgm:pt modelId="{AB10A205-87CF-4079-8E8B-EFF24BD671CD}" type="parTrans" cxnId="{0C3A8CCA-BC3A-4767-872A-850CDCD076E8}">
      <dgm:prSet/>
      <dgm:spPr/>
      <dgm:t>
        <a:bodyPr/>
        <a:lstStyle/>
        <a:p>
          <a:endParaRPr lang="ru-RU"/>
        </a:p>
      </dgm:t>
    </dgm:pt>
    <dgm:pt modelId="{0F418C3B-0140-450D-94B6-134379A2B575}" type="sibTrans" cxnId="{0C3A8CCA-BC3A-4767-872A-850CDCD076E8}">
      <dgm:prSet/>
      <dgm:spPr/>
      <dgm:t>
        <a:bodyPr/>
        <a:lstStyle/>
        <a:p>
          <a:endParaRPr lang="ru-RU"/>
        </a:p>
      </dgm:t>
    </dgm:pt>
    <dgm:pt modelId="{AFD208A1-BFCA-4A12-A975-5A08552D208D}">
      <dgm:prSet custT="1"/>
      <dgm:spPr/>
      <dgm:t>
        <a:bodyPr/>
        <a:lstStyle/>
        <a:p>
          <a:pPr rtl="0"/>
          <a:r>
            <a:rPr lang="ru-RU" sz="1800" dirty="0" smtClean="0"/>
            <a:t>длительных без сохранения содержания</a:t>
          </a:r>
          <a:endParaRPr lang="ru-RU" sz="1800" dirty="0"/>
        </a:p>
      </dgm:t>
    </dgm:pt>
    <dgm:pt modelId="{A5566349-1D6F-47A1-9BCC-73EEE8D49F71}" type="parTrans" cxnId="{EEE9D525-21DF-45FB-B223-3F72D6DC2975}">
      <dgm:prSet/>
      <dgm:spPr/>
      <dgm:t>
        <a:bodyPr/>
        <a:lstStyle/>
        <a:p>
          <a:endParaRPr lang="ru-RU"/>
        </a:p>
      </dgm:t>
    </dgm:pt>
    <dgm:pt modelId="{752E7413-D80E-4E73-A105-170AC6DBBD2C}" type="sibTrans" cxnId="{EEE9D525-21DF-45FB-B223-3F72D6DC2975}">
      <dgm:prSet/>
      <dgm:spPr/>
      <dgm:t>
        <a:bodyPr/>
        <a:lstStyle/>
        <a:p>
          <a:endParaRPr lang="ru-RU"/>
        </a:p>
      </dgm:t>
    </dgm:pt>
    <dgm:pt modelId="{023BBF99-B425-485E-9761-9D0BD1024F9D}" type="pres">
      <dgm:prSet presAssocID="{8BE07E2B-EDF3-44C5-BC24-5393FFDA71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730B94-7DD3-4205-A5BF-95F76B736705}" type="pres">
      <dgm:prSet presAssocID="{5B7788A3-1F53-4CBF-BE6C-367E128B751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752E1-53C4-41B9-83EB-69CDE41D9A41}" type="pres">
      <dgm:prSet presAssocID="{C6695B9E-4F3C-4375-9C0E-BCF65EAA396D}" presName="spacer" presStyleCnt="0"/>
      <dgm:spPr/>
    </dgm:pt>
    <dgm:pt modelId="{5B431042-6CCB-47AF-BEAB-10206D9F1A1C}" type="pres">
      <dgm:prSet presAssocID="{2ECDD7BD-8059-45C7-9BE9-D07889409AC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F2BD9-FBEB-444A-94F7-0637BF10432C}" type="pres">
      <dgm:prSet presAssocID="{2ECDD7BD-8059-45C7-9BE9-D07889409AC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F00F7-325E-46E8-961E-7F4DFA1F3521}" type="pres">
      <dgm:prSet presAssocID="{A89318E7-A21D-41C9-B57B-7B7F7A1BEF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013BA-5702-4CD4-A324-6DFC0F72A1C0}" type="pres">
      <dgm:prSet presAssocID="{8B512416-FF5A-4AB6-98D2-83941A2B0000}" presName="spacer" presStyleCnt="0"/>
      <dgm:spPr/>
    </dgm:pt>
    <dgm:pt modelId="{FA734CEC-A100-4AC5-9FCC-C541FC01F4BC}" type="pres">
      <dgm:prSet presAssocID="{4E0C2490-A843-4FED-A716-0EF4ABDED10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23884-27A1-40D4-BCA2-0DC141BAE5DC}" type="pres">
      <dgm:prSet presAssocID="{4E0C2490-A843-4FED-A716-0EF4ABDED10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D3B0F-04DD-44FA-82F3-E592606BE1D3}" type="presOf" srcId="{F0FB8951-49C5-4D40-9E53-A654B333EF2A}" destId="{F2EF2BD9-FBEB-444A-94F7-0637BF10432C}" srcOrd="0" destOrd="2" presId="urn:microsoft.com/office/officeart/2005/8/layout/vList2"/>
    <dgm:cxn modelId="{508E735D-B294-44F4-A8A6-8031FBE3AAA1}" type="presOf" srcId="{6B8E00DF-2603-4908-B3CC-B4555A441D96}" destId="{A0923884-27A1-40D4-BCA2-0DC141BAE5DC}" srcOrd="0" destOrd="1" presId="urn:microsoft.com/office/officeart/2005/8/layout/vList2"/>
    <dgm:cxn modelId="{8783B79A-7DE9-4026-9B1A-83C4FB34501F}" type="presOf" srcId="{A89318E7-A21D-41C9-B57B-7B7F7A1BEF40}" destId="{DF5F00F7-325E-46E8-961E-7F4DFA1F3521}" srcOrd="0" destOrd="0" presId="urn:microsoft.com/office/officeart/2005/8/layout/vList2"/>
    <dgm:cxn modelId="{9CBACDBE-0D6C-4B87-AF19-3FDBD16B1686}" type="presOf" srcId="{801B72BE-ECA5-45AF-9E41-EE892DA8FCE9}" destId="{A0923884-27A1-40D4-BCA2-0DC141BAE5DC}" srcOrd="0" destOrd="0" presId="urn:microsoft.com/office/officeart/2005/8/layout/vList2"/>
    <dgm:cxn modelId="{164DC12E-3081-4001-8B5F-6E39FBA4C676}" type="presOf" srcId="{5B7788A3-1F53-4CBF-BE6C-367E128B7514}" destId="{B2730B94-7DD3-4205-A5BF-95F76B736705}" srcOrd="0" destOrd="0" presId="urn:microsoft.com/office/officeart/2005/8/layout/vList2"/>
    <dgm:cxn modelId="{912330DD-C9A3-480A-9009-A8DB78539C6E}" type="presOf" srcId="{AFD208A1-BFCA-4A12-A975-5A08552D208D}" destId="{A0923884-27A1-40D4-BCA2-0DC141BAE5DC}" srcOrd="0" destOrd="3" presId="urn:microsoft.com/office/officeart/2005/8/layout/vList2"/>
    <dgm:cxn modelId="{7EE810D1-1168-4CE1-9052-5E20D0D8AFD3}" type="presOf" srcId="{2ECDD7BD-8059-45C7-9BE9-D07889409ACF}" destId="{5B431042-6CCB-47AF-BEAB-10206D9F1A1C}" srcOrd="0" destOrd="0" presId="urn:microsoft.com/office/officeart/2005/8/layout/vList2"/>
    <dgm:cxn modelId="{52D2A040-1862-4D46-A4AA-7B9D577BA023}" srcId="{2ECDD7BD-8059-45C7-9BE9-D07889409ACF}" destId="{F0FB8951-49C5-4D40-9E53-A654B333EF2A}" srcOrd="2" destOrd="0" parTransId="{E16241FA-579A-4DCC-A7E8-61FFCFA7AEEC}" sibTransId="{20B64162-C026-45BC-9EA2-3E61D6B6B7F6}"/>
    <dgm:cxn modelId="{0C3A8CCA-BC3A-4767-872A-850CDCD076E8}" srcId="{4E0C2490-A843-4FED-A716-0EF4ABDED103}" destId="{CEFE841C-7761-4A31-B41C-B56FA93C0A45}" srcOrd="2" destOrd="0" parTransId="{AB10A205-87CF-4079-8E8B-EFF24BD671CD}" sibTransId="{0F418C3B-0140-450D-94B6-134379A2B575}"/>
    <dgm:cxn modelId="{61AD8617-EF7A-4AD9-BB9A-139EC0EF82C5}" srcId="{8BE07E2B-EDF3-44C5-BC24-5393FFDA71AB}" destId="{4E0C2490-A843-4FED-A716-0EF4ABDED103}" srcOrd="3" destOrd="0" parTransId="{F78D74C8-8C0F-481A-9C6B-3B39D151D174}" sibTransId="{7A04D53F-636C-467E-8837-395430E1D575}"/>
    <dgm:cxn modelId="{EEE9D525-21DF-45FB-B223-3F72D6DC2975}" srcId="{4E0C2490-A843-4FED-A716-0EF4ABDED103}" destId="{AFD208A1-BFCA-4A12-A975-5A08552D208D}" srcOrd="3" destOrd="0" parTransId="{A5566349-1D6F-47A1-9BCC-73EEE8D49F71}" sibTransId="{752E7413-D80E-4E73-A105-170AC6DBBD2C}"/>
    <dgm:cxn modelId="{B7A69CE0-CE16-46CD-95C1-063587691636}" srcId="{4E0C2490-A843-4FED-A716-0EF4ABDED103}" destId="{6B8E00DF-2603-4908-B3CC-B4555A441D96}" srcOrd="1" destOrd="0" parTransId="{65AE4E20-DF94-4FF8-939C-E768FC56C1BE}" sibTransId="{68C675AF-A599-4136-84FC-85A7078A19BB}"/>
    <dgm:cxn modelId="{A4C1D82A-7C3A-4711-857B-57E42B4CFAF1}" srcId="{4E0C2490-A843-4FED-A716-0EF4ABDED103}" destId="{801B72BE-ECA5-45AF-9E41-EE892DA8FCE9}" srcOrd="0" destOrd="0" parTransId="{54DB7075-EA25-4B86-ACAE-C8066E8B92F7}" sibTransId="{D033CAD0-87F7-4178-B7E9-B3E97B1920C1}"/>
    <dgm:cxn modelId="{DA89E4D1-94BD-47B1-B212-48AA6F9102BA}" type="presOf" srcId="{F10ADBD0-F840-4C0A-9519-8EFC942F3F08}" destId="{F2EF2BD9-FBEB-444A-94F7-0637BF10432C}" srcOrd="0" destOrd="0" presId="urn:microsoft.com/office/officeart/2005/8/layout/vList2"/>
    <dgm:cxn modelId="{7C0467D9-55A0-40B9-9573-B338171793EC}" srcId="{2ECDD7BD-8059-45C7-9BE9-D07889409ACF}" destId="{F10ADBD0-F840-4C0A-9519-8EFC942F3F08}" srcOrd="0" destOrd="0" parTransId="{4566809D-B9F1-4DA5-A761-D17F7297510E}" sibTransId="{5458BCEA-90CE-400B-99A3-5C331961B558}"/>
    <dgm:cxn modelId="{6674BEF1-F719-4708-A05A-374112AC935A}" srcId="{8BE07E2B-EDF3-44C5-BC24-5393FFDA71AB}" destId="{2ECDD7BD-8059-45C7-9BE9-D07889409ACF}" srcOrd="1" destOrd="0" parTransId="{5F2F55A3-09A7-4700-A647-BE2FC8F56F83}" sibTransId="{7E07DB79-FF27-4842-8A2A-F0ED24EADB26}"/>
    <dgm:cxn modelId="{8B38DA92-72EA-41CF-A31E-20479131CC8D}" srcId="{8BE07E2B-EDF3-44C5-BC24-5393FFDA71AB}" destId="{A89318E7-A21D-41C9-B57B-7B7F7A1BEF40}" srcOrd="2" destOrd="0" parTransId="{7AD3D6C5-4CF6-4DED-843E-7D3DFBBAC98C}" sibTransId="{8B512416-FF5A-4AB6-98D2-83941A2B0000}"/>
    <dgm:cxn modelId="{C82D1BA7-3B51-4F02-A251-3B29B206D2A1}" srcId="{8BE07E2B-EDF3-44C5-BC24-5393FFDA71AB}" destId="{5B7788A3-1F53-4CBF-BE6C-367E128B7514}" srcOrd="0" destOrd="0" parTransId="{940ECC8F-D60F-450B-845D-BA357600FF33}" sibTransId="{C6695B9E-4F3C-4375-9C0E-BCF65EAA396D}"/>
    <dgm:cxn modelId="{D4370B99-8E1A-4B71-A538-4820AA9742F7}" srcId="{2ECDD7BD-8059-45C7-9BE9-D07889409ACF}" destId="{3321444F-CFC0-4D6D-88AB-64B17C4525A8}" srcOrd="1" destOrd="0" parTransId="{76208E64-5D1E-44E3-BF0B-D8737346C2B4}" sibTransId="{2FCBC06E-C05D-44E7-AC61-023AEF86F038}"/>
    <dgm:cxn modelId="{79D9CB6E-7C4F-4BCD-950C-CFDC2F5C89A0}" type="presOf" srcId="{3321444F-CFC0-4D6D-88AB-64B17C4525A8}" destId="{F2EF2BD9-FBEB-444A-94F7-0637BF10432C}" srcOrd="0" destOrd="1" presId="urn:microsoft.com/office/officeart/2005/8/layout/vList2"/>
    <dgm:cxn modelId="{681CDB4D-7F43-48A1-9376-9617128F834C}" type="presOf" srcId="{CEFE841C-7761-4A31-B41C-B56FA93C0A45}" destId="{A0923884-27A1-40D4-BCA2-0DC141BAE5DC}" srcOrd="0" destOrd="2" presId="urn:microsoft.com/office/officeart/2005/8/layout/vList2"/>
    <dgm:cxn modelId="{F8F7B9C8-6FA6-461D-ADFF-DD225EF029F1}" type="presOf" srcId="{4E0C2490-A843-4FED-A716-0EF4ABDED103}" destId="{FA734CEC-A100-4AC5-9FCC-C541FC01F4BC}" srcOrd="0" destOrd="0" presId="urn:microsoft.com/office/officeart/2005/8/layout/vList2"/>
    <dgm:cxn modelId="{BDE062FC-73EC-4DF5-84F2-F4492D7E9B57}" type="presOf" srcId="{8BE07E2B-EDF3-44C5-BC24-5393FFDA71AB}" destId="{023BBF99-B425-485E-9761-9D0BD1024F9D}" srcOrd="0" destOrd="0" presId="urn:microsoft.com/office/officeart/2005/8/layout/vList2"/>
    <dgm:cxn modelId="{65DFF21C-129B-4E73-9C93-914F87FC6AD7}" type="presParOf" srcId="{023BBF99-B425-485E-9761-9D0BD1024F9D}" destId="{B2730B94-7DD3-4205-A5BF-95F76B736705}" srcOrd="0" destOrd="0" presId="urn:microsoft.com/office/officeart/2005/8/layout/vList2"/>
    <dgm:cxn modelId="{A423E8A6-48EE-4FF0-9033-38A73394CD4F}" type="presParOf" srcId="{023BBF99-B425-485E-9761-9D0BD1024F9D}" destId="{FCD752E1-53C4-41B9-83EB-69CDE41D9A41}" srcOrd="1" destOrd="0" presId="urn:microsoft.com/office/officeart/2005/8/layout/vList2"/>
    <dgm:cxn modelId="{B2796D04-CBE1-4C33-93D8-6067AB3507BA}" type="presParOf" srcId="{023BBF99-B425-485E-9761-9D0BD1024F9D}" destId="{5B431042-6CCB-47AF-BEAB-10206D9F1A1C}" srcOrd="2" destOrd="0" presId="urn:microsoft.com/office/officeart/2005/8/layout/vList2"/>
    <dgm:cxn modelId="{C2EB4AFB-229E-4B45-936B-D427369F7567}" type="presParOf" srcId="{023BBF99-B425-485E-9761-9D0BD1024F9D}" destId="{F2EF2BD9-FBEB-444A-94F7-0637BF10432C}" srcOrd="3" destOrd="0" presId="urn:microsoft.com/office/officeart/2005/8/layout/vList2"/>
    <dgm:cxn modelId="{40652EF1-E968-4BA0-A15B-6EB16DF1A465}" type="presParOf" srcId="{023BBF99-B425-485E-9761-9D0BD1024F9D}" destId="{DF5F00F7-325E-46E8-961E-7F4DFA1F3521}" srcOrd="4" destOrd="0" presId="urn:microsoft.com/office/officeart/2005/8/layout/vList2"/>
    <dgm:cxn modelId="{9F7318A8-0329-4806-AA23-96E97EF48A73}" type="presParOf" srcId="{023BBF99-B425-485E-9761-9D0BD1024F9D}" destId="{169013BA-5702-4CD4-A324-6DFC0F72A1C0}" srcOrd="5" destOrd="0" presId="urn:microsoft.com/office/officeart/2005/8/layout/vList2"/>
    <dgm:cxn modelId="{3645D433-5F75-44AD-81C0-E7B3AC14FB7F}" type="presParOf" srcId="{023BBF99-B425-485E-9761-9D0BD1024F9D}" destId="{FA734CEC-A100-4AC5-9FCC-C541FC01F4BC}" srcOrd="6" destOrd="0" presId="urn:microsoft.com/office/officeart/2005/8/layout/vList2"/>
    <dgm:cxn modelId="{ABD1CB2B-70B9-43B5-85BD-CD089EEBC036}" type="presParOf" srcId="{023BBF99-B425-485E-9761-9D0BD1024F9D}" destId="{A0923884-27A1-40D4-BCA2-0DC141BAE5D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7906B5-5E96-45B9-BD59-19E4D0D6D5F8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D3C3AF-B205-4000-8E70-1B27EE138E36}">
      <dgm:prSet custT="1"/>
      <dgm:spPr/>
      <dgm:t>
        <a:bodyPr/>
        <a:lstStyle/>
        <a:p>
          <a:pPr rtl="0"/>
          <a:r>
            <a:rPr lang="ru-RU" sz="3200" b="1" dirty="0" smtClean="0"/>
            <a:t>Заключение трудовых договоров</a:t>
          </a:r>
          <a:endParaRPr lang="ru-RU" sz="3200" b="1" dirty="0"/>
        </a:p>
      </dgm:t>
    </dgm:pt>
    <dgm:pt modelId="{860FDB7E-50B3-4A32-8931-CC769F0A1EB6}" type="parTrans" cxnId="{80D57AFF-D9D7-4043-B71D-A3986BA884CF}">
      <dgm:prSet/>
      <dgm:spPr/>
      <dgm:t>
        <a:bodyPr/>
        <a:lstStyle/>
        <a:p>
          <a:endParaRPr lang="ru-RU"/>
        </a:p>
      </dgm:t>
    </dgm:pt>
    <dgm:pt modelId="{014F76B5-56C1-460A-8B50-DF261914C016}" type="sibTrans" cxnId="{80D57AFF-D9D7-4043-B71D-A3986BA884CF}">
      <dgm:prSet/>
      <dgm:spPr/>
      <dgm:t>
        <a:bodyPr/>
        <a:lstStyle/>
        <a:p>
          <a:endParaRPr lang="ru-RU"/>
        </a:p>
      </dgm:t>
    </dgm:pt>
    <dgm:pt modelId="{FE3A393D-3D98-4993-AEF7-61D8A5292A44}">
      <dgm:prSet/>
      <dgm:spPr/>
      <dgm:t>
        <a:bodyPr/>
        <a:lstStyle/>
        <a:p>
          <a:pPr rtl="0"/>
          <a:r>
            <a:rPr lang="ru-RU" b="1" smtClean="0"/>
            <a:t>Срочных и бессрочных</a:t>
          </a:r>
          <a:endParaRPr lang="ru-RU" b="1" dirty="0"/>
        </a:p>
      </dgm:t>
    </dgm:pt>
    <dgm:pt modelId="{7DA385B0-7E0C-4388-A372-92C921B47271}" type="parTrans" cxnId="{40DC447D-C0E7-47E8-ADEE-281749DC58EB}">
      <dgm:prSet/>
      <dgm:spPr/>
      <dgm:t>
        <a:bodyPr/>
        <a:lstStyle/>
        <a:p>
          <a:endParaRPr lang="ru-RU"/>
        </a:p>
      </dgm:t>
    </dgm:pt>
    <dgm:pt modelId="{9B19486C-3832-4C37-9631-1F928AE6A1D0}" type="sibTrans" cxnId="{40DC447D-C0E7-47E8-ADEE-281749DC58EB}">
      <dgm:prSet/>
      <dgm:spPr/>
      <dgm:t>
        <a:bodyPr/>
        <a:lstStyle/>
        <a:p>
          <a:endParaRPr lang="ru-RU"/>
        </a:p>
      </dgm:t>
    </dgm:pt>
    <dgm:pt modelId="{8761045B-F328-4FBF-B788-DA44DF95D7E0}">
      <dgm:prSet/>
      <dgm:spPr/>
      <dgm:t>
        <a:bodyPr/>
        <a:lstStyle/>
        <a:p>
          <a:pPr rtl="0"/>
          <a:r>
            <a:rPr lang="ru-RU" b="1" smtClean="0"/>
            <a:t>С разными категориями НПР</a:t>
          </a:r>
          <a:endParaRPr lang="ru-RU" b="1" dirty="0"/>
        </a:p>
      </dgm:t>
    </dgm:pt>
    <dgm:pt modelId="{928016DE-9220-45B4-9B32-7C9F12F20B06}" type="parTrans" cxnId="{117993CA-B165-40CC-977A-159FE55730F0}">
      <dgm:prSet/>
      <dgm:spPr/>
      <dgm:t>
        <a:bodyPr/>
        <a:lstStyle/>
        <a:p>
          <a:endParaRPr lang="ru-RU"/>
        </a:p>
      </dgm:t>
    </dgm:pt>
    <dgm:pt modelId="{3086A43A-5474-41B3-9969-128DB088E21A}" type="sibTrans" cxnId="{117993CA-B165-40CC-977A-159FE55730F0}">
      <dgm:prSet/>
      <dgm:spPr/>
      <dgm:t>
        <a:bodyPr/>
        <a:lstStyle/>
        <a:p>
          <a:endParaRPr lang="ru-RU"/>
        </a:p>
      </dgm:t>
    </dgm:pt>
    <dgm:pt modelId="{BA3AC7DE-FBC5-48F1-80F6-7E769F466CBE}">
      <dgm:prSet custT="1"/>
      <dgm:spPr/>
      <dgm:t>
        <a:bodyPr/>
        <a:lstStyle/>
        <a:p>
          <a:pPr rtl="0"/>
          <a:r>
            <a:rPr lang="ru-RU" sz="2800" smtClean="0"/>
            <a:t>С ППС</a:t>
          </a:r>
          <a:endParaRPr lang="ru-RU" sz="2800" dirty="0"/>
        </a:p>
      </dgm:t>
    </dgm:pt>
    <dgm:pt modelId="{18F0D036-0E86-455D-BBD1-7297BCD95D55}" type="parTrans" cxnId="{3D6C4C0E-0273-4DAC-802F-A2606EE92BF0}">
      <dgm:prSet/>
      <dgm:spPr/>
      <dgm:t>
        <a:bodyPr/>
        <a:lstStyle/>
        <a:p>
          <a:endParaRPr lang="ru-RU"/>
        </a:p>
      </dgm:t>
    </dgm:pt>
    <dgm:pt modelId="{4E16E0A8-5236-438E-9466-FBE407AE005F}" type="sibTrans" cxnId="{3D6C4C0E-0273-4DAC-802F-A2606EE92BF0}">
      <dgm:prSet/>
      <dgm:spPr/>
      <dgm:t>
        <a:bodyPr/>
        <a:lstStyle/>
        <a:p>
          <a:endParaRPr lang="ru-RU"/>
        </a:p>
      </dgm:t>
    </dgm:pt>
    <dgm:pt modelId="{72E8D72F-9AA7-41D5-A423-904778DE9913}">
      <dgm:prSet custT="1"/>
      <dgm:spPr/>
      <dgm:t>
        <a:bodyPr/>
        <a:lstStyle/>
        <a:p>
          <a:pPr rtl="0"/>
          <a:r>
            <a:rPr lang="ru-RU" sz="2000" smtClean="0"/>
            <a:t>С научными работниками</a:t>
          </a:r>
          <a:endParaRPr lang="ru-RU" sz="2000" dirty="0"/>
        </a:p>
      </dgm:t>
    </dgm:pt>
    <dgm:pt modelId="{81D8331D-D69E-4970-9BEA-244CD31B5CC4}" type="parTrans" cxnId="{B865C17A-2285-442F-8E54-488D864FAD28}">
      <dgm:prSet/>
      <dgm:spPr/>
      <dgm:t>
        <a:bodyPr/>
        <a:lstStyle/>
        <a:p>
          <a:endParaRPr lang="ru-RU"/>
        </a:p>
      </dgm:t>
    </dgm:pt>
    <dgm:pt modelId="{F4207D2F-82E1-4450-9D5A-2524D89D45A2}" type="sibTrans" cxnId="{B865C17A-2285-442F-8E54-488D864FAD28}">
      <dgm:prSet/>
      <dgm:spPr/>
      <dgm:t>
        <a:bodyPr/>
        <a:lstStyle/>
        <a:p>
          <a:endParaRPr lang="ru-RU"/>
        </a:p>
      </dgm:t>
    </dgm:pt>
    <dgm:pt modelId="{7CB2E8F4-A561-4BC9-B401-42CE5934FD97}">
      <dgm:prSet custT="1"/>
      <dgm:spPr/>
      <dgm:t>
        <a:bodyPr/>
        <a:lstStyle/>
        <a:p>
          <a:pPr rtl="0"/>
          <a:r>
            <a:rPr lang="ru-RU" sz="1700" dirty="0" smtClean="0"/>
            <a:t>С международными специалистами</a:t>
          </a:r>
          <a:endParaRPr lang="ru-RU" sz="1700" dirty="0"/>
        </a:p>
      </dgm:t>
    </dgm:pt>
    <dgm:pt modelId="{47D84B25-610F-40CA-8907-A8736944C3E5}" type="parTrans" cxnId="{1C0F6AC9-8357-4F3E-8776-AEA82CA45D8C}">
      <dgm:prSet/>
      <dgm:spPr/>
      <dgm:t>
        <a:bodyPr/>
        <a:lstStyle/>
        <a:p>
          <a:endParaRPr lang="ru-RU"/>
        </a:p>
      </dgm:t>
    </dgm:pt>
    <dgm:pt modelId="{1F6AFAF6-C7A5-4905-94FE-FBBB64C0F74F}" type="sibTrans" cxnId="{1C0F6AC9-8357-4F3E-8776-AEA82CA45D8C}">
      <dgm:prSet/>
      <dgm:spPr/>
      <dgm:t>
        <a:bodyPr/>
        <a:lstStyle/>
        <a:p>
          <a:endParaRPr lang="ru-RU"/>
        </a:p>
      </dgm:t>
    </dgm:pt>
    <dgm:pt modelId="{A41D5846-F475-450D-9C10-4F86710D7A77}" type="pres">
      <dgm:prSet presAssocID="{447906B5-5E96-45B9-BD59-19E4D0D6D5F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302DCC-DD59-4BF1-A557-F90BF4AFABB0}" type="pres">
      <dgm:prSet presAssocID="{F4D3C3AF-B205-4000-8E70-1B27EE138E36}" presName="vertOne" presStyleCnt="0"/>
      <dgm:spPr/>
    </dgm:pt>
    <dgm:pt modelId="{DE9332C7-3DF3-4C19-9583-207F0C1D7977}" type="pres">
      <dgm:prSet presAssocID="{F4D3C3AF-B205-4000-8E70-1B27EE138E3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F88384-ABD7-4D6F-8A3B-0C64607800D8}" type="pres">
      <dgm:prSet presAssocID="{F4D3C3AF-B205-4000-8E70-1B27EE138E36}" presName="parTransOne" presStyleCnt="0"/>
      <dgm:spPr/>
    </dgm:pt>
    <dgm:pt modelId="{9C2570AA-D3A6-4FF5-8CC5-9930A79E09C1}" type="pres">
      <dgm:prSet presAssocID="{F4D3C3AF-B205-4000-8E70-1B27EE138E36}" presName="horzOne" presStyleCnt="0"/>
      <dgm:spPr/>
    </dgm:pt>
    <dgm:pt modelId="{8D742197-C4EC-428B-9DC3-FEE4BD9AE61C}" type="pres">
      <dgm:prSet presAssocID="{FE3A393D-3D98-4993-AEF7-61D8A5292A44}" presName="vertTwo" presStyleCnt="0"/>
      <dgm:spPr/>
    </dgm:pt>
    <dgm:pt modelId="{97760AFA-BC10-4591-97BE-5FF2A43F236D}" type="pres">
      <dgm:prSet presAssocID="{FE3A393D-3D98-4993-AEF7-61D8A5292A4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10CB78-6F74-4724-9143-9D7DF6F804C0}" type="pres">
      <dgm:prSet presAssocID="{FE3A393D-3D98-4993-AEF7-61D8A5292A44}" presName="horzTwo" presStyleCnt="0"/>
      <dgm:spPr/>
    </dgm:pt>
    <dgm:pt modelId="{3DBC97E0-FF53-426A-B928-9C89A7117A2F}" type="pres">
      <dgm:prSet presAssocID="{9B19486C-3832-4C37-9631-1F928AE6A1D0}" presName="sibSpaceTwo" presStyleCnt="0"/>
      <dgm:spPr/>
    </dgm:pt>
    <dgm:pt modelId="{297036C5-079A-4B5B-9386-30D5AE84561D}" type="pres">
      <dgm:prSet presAssocID="{8761045B-F328-4FBF-B788-DA44DF95D7E0}" presName="vertTwo" presStyleCnt="0"/>
      <dgm:spPr/>
    </dgm:pt>
    <dgm:pt modelId="{C4008795-E495-4ADA-94FA-908DF64DF61D}" type="pres">
      <dgm:prSet presAssocID="{8761045B-F328-4FBF-B788-DA44DF95D7E0}" presName="txTwo" presStyleLbl="node2" presStyleIdx="1" presStyleCnt="2" custLinFactNeighborX="2840" custLinFactNeighborY="-112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51C915-A1E7-48D1-869A-185701135CAC}" type="pres">
      <dgm:prSet presAssocID="{8761045B-F328-4FBF-B788-DA44DF95D7E0}" presName="parTransTwo" presStyleCnt="0"/>
      <dgm:spPr/>
    </dgm:pt>
    <dgm:pt modelId="{A0FE6251-1054-4547-9F8F-01EEE26B879E}" type="pres">
      <dgm:prSet presAssocID="{8761045B-F328-4FBF-B788-DA44DF95D7E0}" presName="horzTwo" presStyleCnt="0"/>
      <dgm:spPr/>
    </dgm:pt>
    <dgm:pt modelId="{1C76A008-51A2-4905-B698-51EDC83C758B}" type="pres">
      <dgm:prSet presAssocID="{BA3AC7DE-FBC5-48F1-80F6-7E769F466CBE}" presName="vertThree" presStyleCnt="0"/>
      <dgm:spPr/>
    </dgm:pt>
    <dgm:pt modelId="{A7902ED1-6F15-4FE7-921F-6AC284377597}" type="pres">
      <dgm:prSet presAssocID="{BA3AC7DE-FBC5-48F1-80F6-7E769F466CB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7A2310-D809-40FA-98FC-4A40BFA59B90}" type="pres">
      <dgm:prSet presAssocID="{BA3AC7DE-FBC5-48F1-80F6-7E769F466CBE}" presName="horzThree" presStyleCnt="0"/>
      <dgm:spPr/>
    </dgm:pt>
    <dgm:pt modelId="{51484951-7D5E-4B6A-A1B1-80E66E7DA038}" type="pres">
      <dgm:prSet presAssocID="{4E16E0A8-5236-438E-9466-FBE407AE005F}" presName="sibSpaceThree" presStyleCnt="0"/>
      <dgm:spPr/>
    </dgm:pt>
    <dgm:pt modelId="{8A7A4CEC-A393-40D0-AAF2-79ECCA1244CF}" type="pres">
      <dgm:prSet presAssocID="{72E8D72F-9AA7-41D5-A423-904778DE9913}" presName="vertThree" presStyleCnt="0"/>
      <dgm:spPr/>
    </dgm:pt>
    <dgm:pt modelId="{C6C564B1-B23B-408C-807B-43F5F9D1692D}" type="pres">
      <dgm:prSet presAssocID="{72E8D72F-9AA7-41D5-A423-904778DE991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157475-827E-49EE-B471-FAE960C94BC8}" type="pres">
      <dgm:prSet presAssocID="{72E8D72F-9AA7-41D5-A423-904778DE9913}" presName="horzThree" presStyleCnt="0"/>
      <dgm:spPr/>
    </dgm:pt>
    <dgm:pt modelId="{B2A8AB7F-EC39-4129-9030-77139DBE618C}" type="pres">
      <dgm:prSet presAssocID="{F4207D2F-82E1-4450-9D5A-2524D89D45A2}" presName="sibSpaceThree" presStyleCnt="0"/>
      <dgm:spPr/>
    </dgm:pt>
    <dgm:pt modelId="{938D4133-9C41-4F7B-BDC4-16C2B0A4AF86}" type="pres">
      <dgm:prSet presAssocID="{7CB2E8F4-A561-4BC9-B401-42CE5934FD97}" presName="vertThree" presStyleCnt="0"/>
      <dgm:spPr/>
    </dgm:pt>
    <dgm:pt modelId="{338F9F83-5AD1-4152-9571-8466E1837546}" type="pres">
      <dgm:prSet presAssocID="{7CB2E8F4-A561-4BC9-B401-42CE5934FD97}" presName="txThree" presStyleLbl="node3" presStyleIdx="2" presStyleCnt="3" custScaleX="978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9D0A14-581F-4276-B1F1-F85741A10A01}" type="pres">
      <dgm:prSet presAssocID="{7CB2E8F4-A561-4BC9-B401-42CE5934FD97}" presName="horzThree" presStyleCnt="0"/>
      <dgm:spPr/>
    </dgm:pt>
  </dgm:ptLst>
  <dgm:cxnLst>
    <dgm:cxn modelId="{80D57AFF-D9D7-4043-B71D-A3986BA884CF}" srcId="{447906B5-5E96-45B9-BD59-19E4D0D6D5F8}" destId="{F4D3C3AF-B205-4000-8E70-1B27EE138E36}" srcOrd="0" destOrd="0" parTransId="{860FDB7E-50B3-4A32-8931-CC769F0A1EB6}" sibTransId="{014F76B5-56C1-460A-8B50-DF261914C016}"/>
    <dgm:cxn modelId="{B865C17A-2285-442F-8E54-488D864FAD28}" srcId="{8761045B-F328-4FBF-B788-DA44DF95D7E0}" destId="{72E8D72F-9AA7-41D5-A423-904778DE9913}" srcOrd="1" destOrd="0" parTransId="{81D8331D-D69E-4970-9BEA-244CD31B5CC4}" sibTransId="{F4207D2F-82E1-4450-9D5A-2524D89D45A2}"/>
    <dgm:cxn modelId="{BA036F27-A5B9-4440-ABD7-7F8691CBB556}" type="presOf" srcId="{7CB2E8F4-A561-4BC9-B401-42CE5934FD97}" destId="{338F9F83-5AD1-4152-9571-8466E1837546}" srcOrd="0" destOrd="0" presId="urn:microsoft.com/office/officeart/2005/8/layout/hierarchy4"/>
    <dgm:cxn modelId="{11EADF09-0265-47DA-9DB8-AABC0CE68B19}" type="presOf" srcId="{F4D3C3AF-B205-4000-8E70-1B27EE138E36}" destId="{DE9332C7-3DF3-4C19-9583-207F0C1D7977}" srcOrd="0" destOrd="0" presId="urn:microsoft.com/office/officeart/2005/8/layout/hierarchy4"/>
    <dgm:cxn modelId="{3D6C4C0E-0273-4DAC-802F-A2606EE92BF0}" srcId="{8761045B-F328-4FBF-B788-DA44DF95D7E0}" destId="{BA3AC7DE-FBC5-48F1-80F6-7E769F466CBE}" srcOrd="0" destOrd="0" parTransId="{18F0D036-0E86-455D-BBD1-7297BCD95D55}" sibTransId="{4E16E0A8-5236-438E-9466-FBE407AE005F}"/>
    <dgm:cxn modelId="{976597FD-0909-44F7-9EEB-AECA1A0B5992}" type="presOf" srcId="{72E8D72F-9AA7-41D5-A423-904778DE9913}" destId="{C6C564B1-B23B-408C-807B-43F5F9D1692D}" srcOrd="0" destOrd="0" presId="urn:microsoft.com/office/officeart/2005/8/layout/hierarchy4"/>
    <dgm:cxn modelId="{7D6F4356-1D52-4011-B140-9D5D2CCDF9CE}" type="presOf" srcId="{BA3AC7DE-FBC5-48F1-80F6-7E769F466CBE}" destId="{A7902ED1-6F15-4FE7-921F-6AC284377597}" srcOrd="0" destOrd="0" presId="urn:microsoft.com/office/officeart/2005/8/layout/hierarchy4"/>
    <dgm:cxn modelId="{1C0F6AC9-8357-4F3E-8776-AEA82CA45D8C}" srcId="{8761045B-F328-4FBF-B788-DA44DF95D7E0}" destId="{7CB2E8F4-A561-4BC9-B401-42CE5934FD97}" srcOrd="2" destOrd="0" parTransId="{47D84B25-610F-40CA-8907-A8736944C3E5}" sibTransId="{1F6AFAF6-C7A5-4905-94FE-FBBB64C0F74F}"/>
    <dgm:cxn modelId="{40DC447D-C0E7-47E8-ADEE-281749DC58EB}" srcId="{F4D3C3AF-B205-4000-8E70-1B27EE138E36}" destId="{FE3A393D-3D98-4993-AEF7-61D8A5292A44}" srcOrd="0" destOrd="0" parTransId="{7DA385B0-7E0C-4388-A372-92C921B47271}" sibTransId="{9B19486C-3832-4C37-9631-1F928AE6A1D0}"/>
    <dgm:cxn modelId="{D80AA08C-EA1A-42C2-A942-EAAE7112492D}" type="presOf" srcId="{FE3A393D-3D98-4993-AEF7-61D8A5292A44}" destId="{97760AFA-BC10-4591-97BE-5FF2A43F236D}" srcOrd="0" destOrd="0" presId="urn:microsoft.com/office/officeart/2005/8/layout/hierarchy4"/>
    <dgm:cxn modelId="{789D6162-A5DF-497F-9C8D-EA5E8A2E8DB0}" type="presOf" srcId="{8761045B-F328-4FBF-B788-DA44DF95D7E0}" destId="{C4008795-E495-4ADA-94FA-908DF64DF61D}" srcOrd="0" destOrd="0" presId="urn:microsoft.com/office/officeart/2005/8/layout/hierarchy4"/>
    <dgm:cxn modelId="{E1A89B78-2125-4BF8-A0E4-756C49BD463C}" type="presOf" srcId="{447906B5-5E96-45B9-BD59-19E4D0D6D5F8}" destId="{A41D5846-F475-450D-9C10-4F86710D7A77}" srcOrd="0" destOrd="0" presId="urn:microsoft.com/office/officeart/2005/8/layout/hierarchy4"/>
    <dgm:cxn modelId="{117993CA-B165-40CC-977A-159FE55730F0}" srcId="{F4D3C3AF-B205-4000-8E70-1B27EE138E36}" destId="{8761045B-F328-4FBF-B788-DA44DF95D7E0}" srcOrd="1" destOrd="0" parTransId="{928016DE-9220-45B4-9B32-7C9F12F20B06}" sibTransId="{3086A43A-5474-41B3-9969-128DB088E21A}"/>
    <dgm:cxn modelId="{7802EDAA-8352-459B-96A4-78DB4A1A43F3}" type="presParOf" srcId="{A41D5846-F475-450D-9C10-4F86710D7A77}" destId="{0A302DCC-DD59-4BF1-A557-F90BF4AFABB0}" srcOrd="0" destOrd="0" presId="urn:microsoft.com/office/officeart/2005/8/layout/hierarchy4"/>
    <dgm:cxn modelId="{5305FB3F-3B91-438A-A5E3-1E356CDC9BEE}" type="presParOf" srcId="{0A302DCC-DD59-4BF1-A557-F90BF4AFABB0}" destId="{DE9332C7-3DF3-4C19-9583-207F0C1D7977}" srcOrd="0" destOrd="0" presId="urn:microsoft.com/office/officeart/2005/8/layout/hierarchy4"/>
    <dgm:cxn modelId="{2B266A4C-E366-4C57-8725-EED88D36DD1B}" type="presParOf" srcId="{0A302DCC-DD59-4BF1-A557-F90BF4AFABB0}" destId="{C6F88384-ABD7-4D6F-8A3B-0C64607800D8}" srcOrd="1" destOrd="0" presId="urn:microsoft.com/office/officeart/2005/8/layout/hierarchy4"/>
    <dgm:cxn modelId="{20D9E758-2D02-4A4A-BB42-90546FCE222E}" type="presParOf" srcId="{0A302DCC-DD59-4BF1-A557-F90BF4AFABB0}" destId="{9C2570AA-D3A6-4FF5-8CC5-9930A79E09C1}" srcOrd="2" destOrd="0" presId="urn:microsoft.com/office/officeart/2005/8/layout/hierarchy4"/>
    <dgm:cxn modelId="{C30D5FDC-84AC-438E-8100-61AC17CA4B30}" type="presParOf" srcId="{9C2570AA-D3A6-4FF5-8CC5-9930A79E09C1}" destId="{8D742197-C4EC-428B-9DC3-FEE4BD9AE61C}" srcOrd="0" destOrd="0" presId="urn:microsoft.com/office/officeart/2005/8/layout/hierarchy4"/>
    <dgm:cxn modelId="{35B8CB48-69E8-4B03-82A3-93188414E6F2}" type="presParOf" srcId="{8D742197-C4EC-428B-9DC3-FEE4BD9AE61C}" destId="{97760AFA-BC10-4591-97BE-5FF2A43F236D}" srcOrd="0" destOrd="0" presId="urn:microsoft.com/office/officeart/2005/8/layout/hierarchy4"/>
    <dgm:cxn modelId="{32B1912F-E578-4F18-B3F7-DF3DC6014D0E}" type="presParOf" srcId="{8D742197-C4EC-428B-9DC3-FEE4BD9AE61C}" destId="{E910CB78-6F74-4724-9143-9D7DF6F804C0}" srcOrd="1" destOrd="0" presId="urn:microsoft.com/office/officeart/2005/8/layout/hierarchy4"/>
    <dgm:cxn modelId="{A12FEFA4-1666-43B3-A511-B593D96D50C5}" type="presParOf" srcId="{9C2570AA-D3A6-4FF5-8CC5-9930A79E09C1}" destId="{3DBC97E0-FF53-426A-B928-9C89A7117A2F}" srcOrd="1" destOrd="0" presId="urn:microsoft.com/office/officeart/2005/8/layout/hierarchy4"/>
    <dgm:cxn modelId="{DC1FEF66-9B01-41F9-B0A0-BC00A994803A}" type="presParOf" srcId="{9C2570AA-D3A6-4FF5-8CC5-9930A79E09C1}" destId="{297036C5-079A-4B5B-9386-30D5AE84561D}" srcOrd="2" destOrd="0" presId="urn:microsoft.com/office/officeart/2005/8/layout/hierarchy4"/>
    <dgm:cxn modelId="{04326D9F-11D6-408F-81FF-375138BB94F3}" type="presParOf" srcId="{297036C5-079A-4B5B-9386-30D5AE84561D}" destId="{C4008795-E495-4ADA-94FA-908DF64DF61D}" srcOrd="0" destOrd="0" presId="urn:microsoft.com/office/officeart/2005/8/layout/hierarchy4"/>
    <dgm:cxn modelId="{DFEDFF27-D367-49AC-A53D-3A97C760B567}" type="presParOf" srcId="{297036C5-079A-4B5B-9386-30D5AE84561D}" destId="{3A51C915-A1E7-48D1-869A-185701135CAC}" srcOrd="1" destOrd="0" presId="urn:microsoft.com/office/officeart/2005/8/layout/hierarchy4"/>
    <dgm:cxn modelId="{43361EC7-83F2-463F-AAA4-4A74E2B4ABCC}" type="presParOf" srcId="{297036C5-079A-4B5B-9386-30D5AE84561D}" destId="{A0FE6251-1054-4547-9F8F-01EEE26B879E}" srcOrd="2" destOrd="0" presId="urn:microsoft.com/office/officeart/2005/8/layout/hierarchy4"/>
    <dgm:cxn modelId="{10D18CF7-2449-453C-AC62-64FFE88FEBA0}" type="presParOf" srcId="{A0FE6251-1054-4547-9F8F-01EEE26B879E}" destId="{1C76A008-51A2-4905-B698-51EDC83C758B}" srcOrd="0" destOrd="0" presId="urn:microsoft.com/office/officeart/2005/8/layout/hierarchy4"/>
    <dgm:cxn modelId="{ED1ABD6B-A7B6-4E50-A366-98BAAAC28B10}" type="presParOf" srcId="{1C76A008-51A2-4905-B698-51EDC83C758B}" destId="{A7902ED1-6F15-4FE7-921F-6AC284377597}" srcOrd="0" destOrd="0" presId="urn:microsoft.com/office/officeart/2005/8/layout/hierarchy4"/>
    <dgm:cxn modelId="{0F99D2EE-0C23-44C2-B140-213A5485D954}" type="presParOf" srcId="{1C76A008-51A2-4905-B698-51EDC83C758B}" destId="{0D7A2310-D809-40FA-98FC-4A40BFA59B90}" srcOrd="1" destOrd="0" presId="urn:microsoft.com/office/officeart/2005/8/layout/hierarchy4"/>
    <dgm:cxn modelId="{EFA31727-3A38-48B5-AB81-5DACC6210AF1}" type="presParOf" srcId="{A0FE6251-1054-4547-9F8F-01EEE26B879E}" destId="{51484951-7D5E-4B6A-A1B1-80E66E7DA038}" srcOrd="1" destOrd="0" presId="urn:microsoft.com/office/officeart/2005/8/layout/hierarchy4"/>
    <dgm:cxn modelId="{03F35DA6-4105-4816-8898-F67DFFA2A403}" type="presParOf" srcId="{A0FE6251-1054-4547-9F8F-01EEE26B879E}" destId="{8A7A4CEC-A393-40D0-AAF2-79ECCA1244CF}" srcOrd="2" destOrd="0" presId="urn:microsoft.com/office/officeart/2005/8/layout/hierarchy4"/>
    <dgm:cxn modelId="{F65EB068-6A9A-475D-B775-B7B7D0B7C0A9}" type="presParOf" srcId="{8A7A4CEC-A393-40D0-AAF2-79ECCA1244CF}" destId="{C6C564B1-B23B-408C-807B-43F5F9D1692D}" srcOrd="0" destOrd="0" presId="urn:microsoft.com/office/officeart/2005/8/layout/hierarchy4"/>
    <dgm:cxn modelId="{2B7D0A49-D604-4EC3-A214-B55C6BCCD465}" type="presParOf" srcId="{8A7A4CEC-A393-40D0-AAF2-79ECCA1244CF}" destId="{47157475-827E-49EE-B471-FAE960C94BC8}" srcOrd="1" destOrd="0" presId="urn:microsoft.com/office/officeart/2005/8/layout/hierarchy4"/>
    <dgm:cxn modelId="{AC9A7193-B57C-4602-826C-7A0515DE4CB4}" type="presParOf" srcId="{A0FE6251-1054-4547-9F8F-01EEE26B879E}" destId="{B2A8AB7F-EC39-4129-9030-77139DBE618C}" srcOrd="3" destOrd="0" presId="urn:microsoft.com/office/officeart/2005/8/layout/hierarchy4"/>
    <dgm:cxn modelId="{4AED889D-08CC-44E6-BEE0-576F382340B5}" type="presParOf" srcId="{A0FE6251-1054-4547-9F8F-01EEE26B879E}" destId="{938D4133-9C41-4F7B-BDC4-16C2B0A4AF86}" srcOrd="4" destOrd="0" presId="urn:microsoft.com/office/officeart/2005/8/layout/hierarchy4"/>
    <dgm:cxn modelId="{8E8F89C3-3808-434C-9698-9A8E566712A9}" type="presParOf" srcId="{938D4133-9C41-4F7B-BDC4-16C2B0A4AF86}" destId="{338F9F83-5AD1-4152-9571-8466E1837546}" srcOrd="0" destOrd="0" presId="urn:microsoft.com/office/officeart/2005/8/layout/hierarchy4"/>
    <dgm:cxn modelId="{6A91AE1B-02B0-41AB-A238-A2F147CB8D32}" type="presParOf" srcId="{938D4133-9C41-4F7B-BDC4-16C2B0A4AF86}" destId="{309D0A14-581F-4276-B1F1-F85741A10A0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B1608-D23A-4DEC-B485-7818BF6DB216}">
      <dsp:nvSpPr>
        <dsp:cNvPr id="0" name=""/>
        <dsp:cNvSpPr/>
      </dsp:nvSpPr>
      <dsp:spPr>
        <a:xfrm>
          <a:off x="0" y="1628946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2C8A0-6E8F-4EAB-B636-56E5A7B5A3F9}">
      <dsp:nvSpPr>
        <dsp:cNvPr id="0" name=""/>
        <dsp:cNvSpPr/>
      </dsp:nvSpPr>
      <dsp:spPr>
        <a:xfrm>
          <a:off x="410274" y="92265"/>
          <a:ext cx="7816738" cy="1831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Лучшие практики зарубежных университетов</a:t>
          </a:r>
          <a:endParaRPr lang="ru-RU" sz="3200" kern="1200" dirty="0"/>
        </a:p>
      </dsp:txBody>
      <dsp:txXfrm>
        <a:off x="499699" y="181690"/>
        <a:ext cx="7637888" cy="1653031"/>
      </dsp:txXfrm>
    </dsp:sp>
    <dsp:sp modelId="{B75594B5-B2BB-4BF2-865A-7539687562F6}">
      <dsp:nvSpPr>
        <dsp:cNvPr id="0" name=""/>
        <dsp:cNvSpPr/>
      </dsp:nvSpPr>
      <dsp:spPr>
        <a:xfrm>
          <a:off x="0" y="3929697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60D11-2E7B-445E-A2D5-35F5A145E559}">
      <dsp:nvSpPr>
        <dsp:cNvPr id="0" name=""/>
        <dsp:cNvSpPr/>
      </dsp:nvSpPr>
      <dsp:spPr>
        <a:xfrm>
          <a:off x="402237" y="2240946"/>
          <a:ext cx="7822873" cy="19839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Традиции классических российских университетов</a:t>
          </a:r>
          <a:endParaRPr lang="ru-RU" sz="3200" kern="1200" dirty="0"/>
        </a:p>
      </dsp:txBody>
      <dsp:txXfrm>
        <a:off x="499085" y="2337794"/>
        <a:ext cx="7629177" cy="17902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9120D1-1149-43B1-A133-14D9A12A7CE2}">
      <dsp:nvSpPr>
        <dsp:cNvPr id="0" name=""/>
        <dsp:cNvSpPr/>
      </dsp:nvSpPr>
      <dsp:spPr>
        <a:xfrm>
          <a:off x="0" y="198175"/>
          <a:ext cx="8229600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выполнение аудиторной и других видов преподавательской нагрузки в соответствии с нормативами, </a:t>
          </a:r>
          <a:r>
            <a:rPr lang="ru-RU" sz="1800" b="1" kern="1200" dirty="0" smtClean="0"/>
            <a:t>установленными  для ППС</a:t>
          </a:r>
          <a:endParaRPr lang="ru-RU" sz="1800" b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</a:rPr>
            <a:t>выполнение аудиторной нагрузки является обязательным</a:t>
          </a:r>
          <a:endParaRPr lang="ru-RU" sz="1800" b="1" kern="1200" dirty="0">
            <a:solidFill>
              <a:schemeClr val="accent1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соответствие критериям публикационной активности, </a:t>
          </a:r>
          <a:r>
            <a:rPr lang="ru-RU" sz="1800" b="1" kern="1200" dirty="0" smtClean="0"/>
            <a:t>установленными</a:t>
          </a:r>
          <a:r>
            <a:rPr lang="ru-RU" sz="1800" kern="1200" dirty="0" smtClean="0"/>
            <a:t> </a:t>
          </a:r>
          <a:r>
            <a:rPr lang="ru-RU" sz="1800" b="1" kern="1200" dirty="0" smtClean="0"/>
            <a:t>для ППС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выполнение организационной нагрузки в соответствии с нормативами</a:t>
          </a:r>
          <a:endParaRPr lang="ru-RU" sz="1800" kern="1200" dirty="0"/>
        </a:p>
      </dsp:txBody>
      <dsp:txXfrm>
        <a:off x="0" y="198175"/>
        <a:ext cx="8229600" cy="2268000"/>
      </dsp:txXfrm>
    </dsp:sp>
    <dsp:sp modelId="{7CF4AE26-9E41-4DE5-8160-86481D15BACF}">
      <dsp:nvSpPr>
        <dsp:cNvPr id="0" name=""/>
        <dsp:cNvSpPr/>
      </dsp:nvSpPr>
      <dsp:spPr>
        <a:xfrm>
          <a:off x="298376" y="16532"/>
          <a:ext cx="576072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Для ППС</a:t>
          </a:r>
          <a:endParaRPr lang="ru-RU" sz="2800" b="1" kern="1200" dirty="0"/>
        </a:p>
      </dsp:txBody>
      <dsp:txXfrm>
        <a:off x="315669" y="33825"/>
        <a:ext cx="5726134" cy="319654"/>
      </dsp:txXfrm>
    </dsp:sp>
    <dsp:sp modelId="{8C6BB165-1F79-4E63-8CEC-6D60FA2FF609}">
      <dsp:nvSpPr>
        <dsp:cNvPr id="0" name=""/>
        <dsp:cNvSpPr/>
      </dsp:nvSpPr>
      <dsp:spPr>
        <a:xfrm>
          <a:off x="0" y="2708096"/>
          <a:ext cx="8229600" cy="226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соответствие критериям публикационной активности, </a:t>
          </a:r>
          <a:r>
            <a:rPr lang="ru-RU" sz="1800" b="1" kern="1200" dirty="0" smtClean="0"/>
            <a:t>установленными</a:t>
          </a:r>
          <a:r>
            <a:rPr lang="ru-RU" sz="1800" kern="1200" dirty="0" smtClean="0"/>
            <a:t> </a:t>
          </a:r>
          <a:r>
            <a:rPr lang="ru-RU" sz="1800" b="1" kern="1200" dirty="0" smtClean="0"/>
            <a:t>для научных работников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выполнение преподавательской нагрузки в соответствии с нормативами, </a:t>
          </a:r>
          <a:r>
            <a:rPr lang="ru-RU" sz="1800" b="1" kern="1200" dirty="0" smtClean="0"/>
            <a:t>установленными</a:t>
          </a:r>
          <a:r>
            <a:rPr lang="ru-RU" sz="1800" kern="1200" dirty="0" smtClean="0"/>
            <a:t> </a:t>
          </a:r>
          <a:r>
            <a:rPr lang="ru-RU" sz="1800" b="1" kern="1200" dirty="0" smtClean="0"/>
            <a:t>для научных работников</a:t>
          </a:r>
          <a:endParaRPr lang="ru-RU" sz="1800" b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</a:rPr>
            <a:t>выполнение аудиторной нагрузки не является обязательным</a:t>
          </a:r>
          <a:endParaRPr lang="ru-RU" sz="1800" b="1" kern="1200" dirty="0">
            <a:solidFill>
              <a:schemeClr val="accent1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выполнение организационной нагрузки в соответствии с нормативами</a:t>
          </a:r>
          <a:endParaRPr lang="ru-RU" sz="1800" kern="1200" dirty="0"/>
        </a:p>
      </dsp:txBody>
      <dsp:txXfrm>
        <a:off x="0" y="2708096"/>
        <a:ext cx="8229600" cy="2268000"/>
      </dsp:txXfrm>
    </dsp:sp>
    <dsp:sp modelId="{5E2872A1-2C44-4079-AEC7-1BF64F645189}">
      <dsp:nvSpPr>
        <dsp:cNvPr id="0" name=""/>
        <dsp:cNvSpPr/>
      </dsp:nvSpPr>
      <dsp:spPr>
        <a:xfrm>
          <a:off x="411480" y="2530975"/>
          <a:ext cx="5760720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/>
            <a:t>Для научных работников</a:t>
          </a:r>
          <a:endParaRPr lang="ru-RU" sz="2800" b="1" i="0" kern="1200" dirty="0"/>
        </a:p>
      </dsp:txBody>
      <dsp:txXfrm>
        <a:off x="428773" y="2548268"/>
        <a:ext cx="5726134" cy="3196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A2141-CE09-408E-A235-48DFCE90DA66}">
      <dsp:nvSpPr>
        <dsp:cNvPr id="0" name=""/>
        <dsp:cNvSpPr/>
      </dsp:nvSpPr>
      <dsp:spPr>
        <a:xfrm>
          <a:off x="0" y="512961"/>
          <a:ext cx="8229600" cy="1080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45796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содержит перечень и объем фактически выполненных работ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направляется в конце учебного года руководителю структурного подразделения</a:t>
          </a:r>
          <a:endParaRPr lang="ru-RU" sz="1800" kern="1200" dirty="0"/>
        </a:p>
      </dsp:txBody>
      <dsp:txXfrm>
        <a:off x="0" y="512961"/>
        <a:ext cx="8229600" cy="1080450"/>
      </dsp:txXfrm>
    </dsp:sp>
    <dsp:sp modelId="{D639B2FF-AD6E-4E50-9938-BA3CA057EBAF}">
      <dsp:nvSpPr>
        <dsp:cNvPr id="0" name=""/>
        <dsp:cNvSpPr/>
      </dsp:nvSpPr>
      <dsp:spPr>
        <a:xfrm>
          <a:off x="349768" y="0"/>
          <a:ext cx="7832591" cy="5381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Единый отчет по выполнению трех функций</a:t>
          </a:r>
          <a:endParaRPr lang="ru-RU" sz="2000" b="1" kern="1200" dirty="0"/>
        </a:p>
      </dsp:txBody>
      <dsp:txXfrm>
        <a:off x="376037" y="26269"/>
        <a:ext cx="7780053" cy="485593"/>
      </dsp:txXfrm>
    </dsp:sp>
    <dsp:sp modelId="{07AEE8FE-09F5-44C1-A7E2-9E894E9BB1E6}">
      <dsp:nvSpPr>
        <dsp:cNvPr id="0" name=""/>
        <dsp:cNvSpPr/>
      </dsp:nvSpPr>
      <dsp:spPr>
        <a:xfrm>
          <a:off x="0" y="2028481"/>
          <a:ext cx="822960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45796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для решения кадровых вопросов (карьерное продвижение, рекомендация к избранию по конкурсу ППС, поощрения)</a:t>
          </a:r>
          <a:endParaRPr lang="ru-RU" sz="18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для распределения трудовых обязанностей между НПР структурного подразделения</a:t>
          </a:r>
          <a:endParaRPr lang="ru-RU" sz="1800" b="0" kern="1200" dirty="0"/>
        </a:p>
      </dsp:txBody>
      <dsp:txXfrm>
        <a:off x="0" y="2028481"/>
        <a:ext cx="8229600" cy="1323000"/>
      </dsp:txXfrm>
    </dsp:sp>
    <dsp:sp modelId="{A5F21511-E0FD-46F5-A66F-A800C866B4BB}">
      <dsp:nvSpPr>
        <dsp:cNvPr id="0" name=""/>
        <dsp:cNvSpPr/>
      </dsp:nvSpPr>
      <dsp:spPr>
        <a:xfrm>
          <a:off x="391790" y="1570008"/>
          <a:ext cx="7835792" cy="573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Единый отчет используется руководителем структурного подразделения</a:t>
          </a:r>
          <a:endParaRPr lang="ru-RU" sz="2000" b="1" kern="1200" dirty="0"/>
        </a:p>
      </dsp:txBody>
      <dsp:txXfrm>
        <a:off x="419776" y="1597994"/>
        <a:ext cx="7779820" cy="517323"/>
      </dsp:txXfrm>
    </dsp:sp>
    <dsp:sp modelId="{68B0C0B2-4B3D-4B9E-AC62-81962719124A}">
      <dsp:nvSpPr>
        <dsp:cNvPr id="0" name=""/>
        <dsp:cNvSpPr/>
      </dsp:nvSpPr>
      <dsp:spPr>
        <a:xfrm>
          <a:off x="0" y="4043079"/>
          <a:ext cx="8229600" cy="1124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45796" rIns="638708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карьерное продвижение</a:t>
          </a:r>
          <a:endParaRPr lang="ru-RU" sz="18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рекомендация к избранию по конкурсу ППС</a:t>
          </a:r>
          <a:endParaRPr lang="ru-RU" sz="18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/>
            <a:t>поощрения</a:t>
          </a:r>
          <a:endParaRPr lang="ru-RU" sz="1800" b="0" kern="1200" dirty="0"/>
        </a:p>
      </dsp:txBody>
      <dsp:txXfrm>
        <a:off x="0" y="4043079"/>
        <a:ext cx="8229600" cy="1124550"/>
      </dsp:txXfrm>
    </dsp:sp>
    <dsp:sp modelId="{4CBF4384-B72C-4F51-8495-BDB231E448A7}">
      <dsp:nvSpPr>
        <dsp:cNvPr id="0" name=""/>
        <dsp:cNvSpPr/>
      </dsp:nvSpPr>
      <dsp:spPr>
        <a:xfrm>
          <a:off x="391790" y="3400784"/>
          <a:ext cx="7835792" cy="7456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Единый отчет может использоваться членами кадровых и аттестационных комиссий,  координирующим руководителем при решении кадровых вопросов</a:t>
          </a:r>
          <a:endParaRPr lang="ru-RU" sz="1800" b="1" kern="1200" dirty="0"/>
        </a:p>
      </dsp:txBody>
      <dsp:txXfrm>
        <a:off x="428188" y="3437182"/>
        <a:ext cx="7762996" cy="6728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E95AF-FCB6-4657-84E2-2248CAE7DDD6}">
      <dsp:nvSpPr>
        <dsp:cNvPr id="0" name=""/>
        <dsp:cNvSpPr/>
      </dsp:nvSpPr>
      <dsp:spPr>
        <a:xfrm>
          <a:off x="0" y="941242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4233D-4880-4939-A81F-FA5021A8A01F}">
      <dsp:nvSpPr>
        <dsp:cNvPr id="0" name=""/>
        <dsp:cNvSpPr/>
      </dsp:nvSpPr>
      <dsp:spPr>
        <a:xfrm>
          <a:off x="385762" y="207803"/>
          <a:ext cx="7840645" cy="89579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Активное вовлечение НПР в деятельность Университета, расширение возможностей для их самореализации, научной активности, участия в управлении Университетом</a:t>
          </a:r>
          <a:endParaRPr lang="ru-RU" sz="1800" kern="1200" dirty="0"/>
        </a:p>
      </dsp:txBody>
      <dsp:txXfrm>
        <a:off x="429491" y="251532"/>
        <a:ext cx="7753187" cy="808340"/>
      </dsp:txXfrm>
    </dsp:sp>
    <dsp:sp modelId="{785AC3F5-4750-422A-99FB-E09331D68663}">
      <dsp:nvSpPr>
        <dsp:cNvPr id="0" name=""/>
        <dsp:cNvSpPr/>
      </dsp:nvSpPr>
      <dsp:spPr>
        <a:xfrm>
          <a:off x="0" y="1462270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A5ABD-6731-4EC1-8F38-7AC88F3B7F87}">
      <dsp:nvSpPr>
        <dsp:cNvPr id="0" name=""/>
        <dsp:cNvSpPr/>
      </dsp:nvSpPr>
      <dsp:spPr>
        <a:xfrm>
          <a:off x="391790" y="1277842"/>
          <a:ext cx="7835792" cy="3467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Привлечение научных работников к преподавательской деятельности</a:t>
          </a:r>
          <a:endParaRPr lang="ru-RU" sz="1800" kern="1200"/>
        </a:p>
      </dsp:txBody>
      <dsp:txXfrm>
        <a:off x="408719" y="1294771"/>
        <a:ext cx="7801934" cy="312929"/>
      </dsp:txXfrm>
    </dsp:sp>
    <dsp:sp modelId="{50950409-800F-4D5F-879B-CF9590BFD074}">
      <dsp:nvSpPr>
        <dsp:cNvPr id="0" name=""/>
        <dsp:cNvSpPr/>
      </dsp:nvSpPr>
      <dsp:spPr>
        <a:xfrm>
          <a:off x="0" y="2071031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A4A32-1AE4-4F2B-9D2A-D3C214D2A92A}">
      <dsp:nvSpPr>
        <dsp:cNvPr id="0" name=""/>
        <dsp:cNvSpPr/>
      </dsp:nvSpPr>
      <dsp:spPr>
        <a:xfrm>
          <a:off x="391790" y="1798870"/>
          <a:ext cx="7835792" cy="434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Внедрение унифицированных подходов к содержанию трудовых обязанностей для разных категорий НПР</a:t>
          </a:r>
          <a:endParaRPr lang="ru-RU" sz="1800" kern="1200"/>
        </a:p>
      </dsp:txBody>
      <dsp:txXfrm>
        <a:off x="413002" y="1820082"/>
        <a:ext cx="7793368" cy="392096"/>
      </dsp:txXfrm>
    </dsp:sp>
    <dsp:sp modelId="{54A03E7E-855B-45BC-9B00-06A106A5FF28}">
      <dsp:nvSpPr>
        <dsp:cNvPr id="0" name=""/>
        <dsp:cNvSpPr/>
      </dsp:nvSpPr>
      <dsp:spPr>
        <a:xfrm>
          <a:off x="0" y="2648836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54B03-F3D6-4318-9079-E66B249CEF01}">
      <dsp:nvSpPr>
        <dsp:cNvPr id="0" name=""/>
        <dsp:cNvSpPr/>
      </dsp:nvSpPr>
      <dsp:spPr>
        <a:xfrm>
          <a:off x="391790" y="2407631"/>
          <a:ext cx="7835792" cy="4035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Формализация требований к организационной функции НПР</a:t>
          </a:r>
          <a:endParaRPr lang="ru-RU" sz="1800" kern="1200" dirty="0"/>
        </a:p>
      </dsp:txBody>
      <dsp:txXfrm>
        <a:off x="411490" y="2427331"/>
        <a:ext cx="7796392" cy="364165"/>
      </dsp:txXfrm>
    </dsp:sp>
    <dsp:sp modelId="{B2E7A80E-A08C-459C-A4CD-33D5362D6EBA}">
      <dsp:nvSpPr>
        <dsp:cNvPr id="0" name=""/>
        <dsp:cNvSpPr/>
      </dsp:nvSpPr>
      <dsp:spPr>
        <a:xfrm>
          <a:off x="0" y="3311806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14F25-9C1E-445B-9813-B3A166F6757B}">
      <dsp:nvSpPr>
        <dsp:cNvPr id="0" name=""/>
        <dsp:cNvSpPr/>
      </dsp:nvSpPr>
      <dsp:spPr>
        <a:xfrm>
          <a:off x="391790" y="2985436"/>
          <a:ext cx="7835792" cy="48872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Более справедливое распределение трудовых обязанностей между работниками</a:t>
          </a:r>
          <a:endParaRPr lang="ru-RU" sz="1800" kern="1200"/>
        </a:p>
      </dsp:txBody>
      <dsp:txXfrm>
        <a:off x="415648" y="3009294"/>
        <a:ext cx="7788076" cy="441013"/>
      </dsp:txXfrm>
    </dsp:sp>
    <dsp:sp modelId="{48AD9C84-5416-47BD-A007-376A8111D72F}">
      <dsp:nvSpPr>
        <dsp:cNvPr id="0" name=""/>
        <dsp:cNvSpPr/>
      </dsp:nvSpPr>
      <dsp:spPr>
        <a:xfrm>
          <a:off x="0" y="4032004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42E224-2431-40BC-9720-201FF6B7E3C0}">
      <dsp:nvSpPr>
        <dsp:cNvPr id="0" name=""/>
        <dsp:cNvSpPr/>
      </dsp:nvSpPr>
      <dsp:spPr>
        <a:xfrm>
          <a:off x="391790" y="3648406"/>
          <a:ext cx="7835792" cy="5459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Усиление роли руководителя структурного подразделения в решении кадровых вопросов</a:t>
          </a:r>
          <a:endParaRPr lang="ru-RU" sz="1800" kern="1200"/>
        </a:p>
      </dsp:txBody>
      <dsp:txXfrm>
        <a:off x="418441" y="3675057"/>
        <a:ext cx="7782490" cy="492656"/>
      </dsp:txXfrm>
    </dsp:sp>
    <dsp:sp modelId="{3E61FC7E-11E6-483D-AEF5-EEBCA4409215}">
      <dsp:nvSpPr>
        <dsp:cNvPr id="0" name=""/>
        <dsp:cNvSpPr/>
      </dsp:nvSpPr>
      <dsp:spPr>
        <a:xfrm>
          <a:off x="0" y="4699572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054060-81DD-4E77-86B1-C888C33B969E}">
      <dsp:nvSpPr>
        <dsp:cNvPr id="0" name=""/>
        <dsp:cNvSpPr/>
      </dsp:nvSpPr>
      <dsp:spPr>
        <a:xfrm>
          <a:off x="391790" y="4368604"/>
          <a:ext cx="7835792" cy="4933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Создание эффективных механизмов объективной оценки деятельности НПР</a:t>
          </a:r>
          <a:endParaRPr lang="ru-RU" sz="1800" kern="1200"/>
        </a:p>
      </dsp:txBody>
      <dsp:txXfrm>
        <a:off x="415872" y="4392686"/>
        <a:ext cx="7787628" cy="4451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41E81-D983-45E3-B33C-86D611275203}">
      <dsp:nvSpPr>
        <dsp:cNvPr id="0" name=""/>
        <dsp:cNvSpPr/>
      </dsp:nvSpPr>
      <dsp:spPr>
        <a:xfrm>
          <a:off x="0" y="63458"/>
          <a:ext cx="1469794" cy="13046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A9AAAB-38B9-4A9B-A098-A5BFDA653311}">
      <dsp:nvSpPr>
        <dsp:cNvPr id="0" name=""/>
        <dsp:cNvSpPr/>
      </dsp:nvSpPr>
      <dsp:spPr>
        <a:xfrm>
          <a:off x="734907" y="648072"/>
          <a:ext cx="3297530" cy="6180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180" rIns="0" bIns="4318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Образовательная</a:t>
          </a:r>
          <a:endParaRPr lang="ru-RU" sz="3400" b="1" kern="1200" dirty="0"/>
        </a:p>
      </dsp:txBody>
      <dsp:txXfrm>
        <a:off x="734907" y="648072"/>
        <a:ext cx="3297530" cy="618051"/>
      </dsp:txXfrm>
    </dsp:sp>
    <dsp:sp modelId="{87EB5AF2-1CF2-4EFE-BB3C-BEA21F6C0D4C}">
      <dsp:nvSpPr>
        <dsp:cNvPr id="0" name=""/>
        <dsp:cNvSpPr/>
      </dsp:nvSpPr>
      <dsp:spPr>
        <a:xfrm>
          <a:off x="462068" y="2160240"/>
          <a:ext cx="618051" cy="6180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6C1A28-4CBE-4EF3-9719-A1D5AB6C26EE}">
      <dsp:nvSpPr>
        <dsp:cNvPr id="0" name=""/>
        <dsp:cNvSpPr/>
      </dsp:nvSpPr>
      <dsp:spPr>
        <a:xfrm>
          <a:off x="602996" y="2190259"/>
          <a:ext cx="3297530" cy="6180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Исследовательская                                </a:t>
          </a:r>
          <a:endParaRPr lang="ru-RU" sz="2800" b="1" kern="1200" dirty="0"/>
        </a:p>
      </dsp:txBody>
      <dsp:txXfrm>
        <a:off x="602996" y="2190259"/>
        <a:ext cx="3297530" cy="618051"/>
      </dsp:txXfrm>
    </dsp:sp>
    <dsp:sp modelId="{BB99E156-7DC0-4DCA-8F6D-637DDFA285BA}">
      <dsp:nvSpPr>
        <dsp:cNvPr id="0" name=""/>
        <dsp:cNvSpPr/>
      </dsp:nvSpPr>
      <dsp:spPr>
        <a:xfrm>
          <a:off x="460841" y="3528390"/>
          <a:ext cx="691284" cy="7130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A466415-8268-4577-BD5E-F5266D55B3FF}">
      <dsp:nvSpPr>
        <dsp:cNvPr id="0" name=""/>
        <dsp:cNvSpPr/>
      </dsp:nvSpPr>
      <dsp:spPr>
        <a:xfrm>
          <a:off x="602996" y="3702430"/>
          <a:ext cx="3297530" cy="6180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Организационная</a:t>
          </a:r>
          <a:endParaRPr lang="ru-RU" sz="2800" b="1" kern="1200" dirty="0"/>
        </a:p>
      </dsp:txBody>
      <dsp:txXfrm>
        <a:off x="602996" y="3702430"/>
        <a:ext cx="3297530" cy="618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ABBFF-7A8F-49FD-B12F-4CD56C2EE002}">
      <dsp:nvSpPr>
        <dsp:cNvPr id="0" name=""/>
        <dsp:cNvSpPr/>
      </dsp:nvSpPr>
      <dsp:spPr>
        <a:xfrm>
          <a:off x="466995" y="567245"/>
          <a:ext cx="685131" cy="6568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83C3290-C2A5-410D-B461-717A97F2E3E2}">
      <dsp:nvSpPr>
        <dsp:cNvPr id="0" name=""/>
        <dsp:cNvSpPr/>
      </dsp:nvSpPr>
      <dsp:spPr>
        <a:xfrm>
          <a:off x="615285" y="576059"/>
          <a:ext cx="3772913" cy="7071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Образовательная</a:t>
          </a:r>
          <a:endParaRPr lang="ru-RU" sz="2800" b="1" kern="1200" dirty="0"/>
        </a:p>
      </dsp:txBody>
      <dsp:txXfrm>
        <a:off x="615285" y="576059"/>
        <a:ext cx="3772913" cy="707151"/>
      </dsp:txXfrm>
    </dsp:sp>
    <dsp:sp modelId="{341AC15C-F4C6-4925-9C84-F1C735759678}">
      <dsp:nvSpPr>
        <dsp:cNvPr id="0" name=""/>
        <dsp:cNvSpPr/>
      </dsp:nvSpPr>
      <dsp:spPr>
        <a:xfrm>
          <a:off x="134192" y="1714602"/>
          <a:ext cx="1377977" cy="13141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07C19DF-00B9-4024-BB9B-44D0A93D3621}">
      <dsp:nvSpPr>
        <dsp:cNvPr id="0" name=""/>
        <dsp:cNvSpPr/>
      </dsp:nvSpPr>
      <dsp:spPr>
        <a:xfrm>
          <a:off x="690285" y="2173169"/>
          <a:ext cx="3772913" cy="7071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3180" rIns="0" bIns="4318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Исследовательская</a:t>
          </a:r>
          <a:endParaRPr lang="ru-RU" sz="3400" b="1" kern="1200" dirty="0"/>
        </a:p>
      </dsp:txBody>
      <dsp:txXfrm>
        <a:off x="690285" y="2173169"/>
        <a:ext cx="3772913" cy="707151"/>
      </dsp:txXfrm>
    </dsp:sp>
    <dsp:sp modelId="{50D5FD0E-9425-4015-B940-0D88DD586652}">
      <dsp:nvSpPr>
        <dsp:cNvPr id="0" name=""/>
        <dsp:cNvSpPr/>
      </dsp:nvSpPr>
      <dsp:spPr>
        <a:xfrm>
          <a:off x="444974" y="3541324"/>
          <a:ext cx="707151" cy="7071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93F597-134C-4377-A901-6E8F598A97E9}">
      <dsp:nvSpPr>
        <dsp:cNvPr id="0" name=""/>
        <dsp:cNvSpPr/>
      </dsp:nvSpPr>
      <dsp:spPr>
        <a:xfrm>
          <a:off x="615285" y="3613326"/>
          <a:ext cx="3772913" cy="7071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Организационная</a:t>
          </a:r>
          <a:endParaRPr lang="ru-RU" sz="2800" b="1" kern="1200" dirty="0"/>
        </a:p>
      </dsp:txBody>
      <dsp:txXfrm>
        <a:off x="615285" y="3613326"/>
        <a:ext cx="3772913" cy="7071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3BB09-DEDE-4F2C-B79F-349AA0580B48}">
      <dsp:nvSpPr>
        <dsp:cNvPr id="0" name=""/>
        <dsp:cNvSpPr/>
      </dsp:nvSpPr>
      <dsp:spPr>
        <a:xfrm>
          <a:off x="0" y="318981"/>
          <a:ext cx="8229600" cy="1921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аудиторной учебной работы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внеаудиторной учебной работы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учебно-методической работы</a:t>
          </a:r>
          <a:endParaRPr lang="ru-RU" sz="2800" kern="1200" dirty="0"/>
        </a:p>
      </dsp:txBody>
      <dsp:txXfrm>
        <a:off x="0" y="318981"/>
        <a:ext cx="8229600" cy="1921500"/>
      </dsp:txXfrm>
    </dsp:sp>
    <dsp:sp modelId="{F42EDCEB-C4EE-401D-B570-2FBACB328FE8}">
      <dsp:nvSpPr>
        <dsp:cNvPr id="0" name=""/>
        <dsp:cNvSpPr/>
      </dsp:nvSpPr>
      <dsp:spPr>
        <a:xfrm>
          <a:off x="411480" y="23781"/>
          <a:ext cx="2798039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Выполнение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440301" y="52602"/>
        <a:ext cx="2740397" cy="532758"/>
      </dsp:txXfrm>
    </dsp:sp>
    <dsp:sp modelId="{1F778987-D53F-4AD2-8D5D-E0C8314BDB36}">
      <dsp:nvSpPr>
        <dsp:cNvPr id="0" name=""/>
        <dsp:cNvSpPr/>
      </dsp:nvSpPr>
      <dsp:spPr>
        <a:xfrm>
          <a:off x="0" y="2643681"/>
          <a:ext cx="8229600" cy="185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/>
            <a:t>для ППС максимум 900 часов в год</a:t>
          </a:r>
          <a:endParaRPr lang="ru-RU" sz="2800" b="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kern="1200" dirty="0" smtClean="0"/>
            <a:t>для научных работников минимум 20 часов в год</a:t>
          </a:r>
          <a:endParaRPr lang="ru-RU" sz="2800" b="0" kern="1200" dirty="0"/>
        </a:p>
      </dsp:txBody>
      <dsp:txXfrm>
        <a:off x="0" y="2643681"/>
        <a:ext cx="8229600" cy="1858500"/>
      </dsp:txXfrm>
    </dsp:sp>
    <dsp:sp modelId="{8116DF50-767E-49B0-A572-2291ED5C7B23}">
      <dsp:nvSpPr>
        <dsp:cNvPr id="0" name=""/>
        <dsp:cNvSpPr/>
      </dsp:nvSpPr>
      <dsp:spPr>
        <a:xfrm>
          <a:off x="442390" y="2312880"/>
          <a:ext cx="7776799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Оценка в часах нагрузки</a:t>
          </a:r>
          <a:endParaRPr lang="ru-RU" sz="3200" b="1" kern="1200" dirty="0"/>
        </a:p>
      </dsp:txBody>
      <dsp:txXfrm>
        <a:off x="471211" y="2341701"/>
        <a:ext cx="7719157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97C15-6A72-466B-B3FC-051B5CA7F096}">
      <dsp:nvSpPr>
        <dsp:cNvPr id="0" name=""/>
        <dsp:cNvSpPr/>
      </dsp:nvSpPr>
      <dsp:spPr>
        <a:xfrm>
          <a:off x="0" y="343445"/>
          <a:ext cx="843528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374904" rIns="654671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фундаментальных исследований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прикладных исследований</a:t>
          </a:r>
          <a:endParaRPr lang="ru-RU" sz="2400" kern="1200" dirty="0"/>
        </a:p>
      </dsp:txBody>
      <dsp:txXfrm>
        <a:off x="0" y="343445"/>
        <a:ext cx="8435280" cy="1275750"/>
      </dsp:txXfrm>
    </dsp:sp>
    <dsp:sp modelId="{83981D85-8C6E-410B-AB7E-9D2F51FB9037}">
      <dsp:nvSpPr>
        <dsp:cNvPr id="0" name=""/>
        <dsp:cNvSpPr/>
      </dsp:nvSpPr>
      <dsp:spPr>
        <a:xfrm>
          <a:off x="442392" y="86437"/>
          <a:ext cx="2736236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Выполнение</a:t>
          </a:r>
          <a:r>
            <a:rPr lang="ru-RU" sz="3200" b="1" kern="1200" smtClean="0"/>
            <a:t> </a:t>
          </a:r>
          <a:endParaRPr lang="ru-RU" sz="3200" b="1" kern="1200" dirty="0"/>
        </a:p>
      </dsp:txBody>
      <dsp:txXfrm>
        <a:off x="468331" y="112376"/>
        <a:ext cx="2684358" cy="479482"/>
      </dsp:txXfrm>
    </dsp:sp>
    <dsp:sp modelId="{E15C83CD-5736-43F2-9F7A-C6A5884F1641}">
      <dsp:nvSpPr>
        <dsp:cNvPr id="0" name=""/>
        <dsp:cNvSpPr/>
      </dsp:nvSpPr>
      <dsp:spPr>
        <a:xfrm>
          <a:off x="0" y="1982075"/>
          <a:ext cx="84352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86B95-EA62-49F2-B015-14B60A91F677}">
      <dsp:nvSpPr>
        <dsp:cNvPr id="0" name=""/>
        <dsp:cNvSpPr/>
      </dsp:nvSpPr>
      <dsp:spPr>
        <a:xfrm>
          <a:off x="418880" y="1716395"/>
          <a:ext cx="8009856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Оценка по критериям публикационной активности</a:t>
          </a:r>
          <a:endParaRPr lang="ru-RU" sz="2300" b="1" kern="1200" dirty="0"/>
        </a:p>
      </dsp:txBody>
      <dsp:txXfrm>
        <a:off x="444819" y="1742334"/>
        <a:ext cx="7957978" cy="479482"/>
      </dsp:txXfrm>
    </dsp:sp>
    <dsp:sp modelId="{B13AD439-1ADB-42D8-BF8D-8E982E5558F7}">
      <dsp:nvSpPr>
        <dsp:cNvPr id="0" name=""/>
        <dsp:cNvSpPr/>
      </dsp:nvSpPr>
      <dsp:spPr>
        <a:xfrm>
          <a:off x="0" y="2798556"/>
          <a:ext cx="843528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4671" tIns="374904" rIns="654671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экспертно- аналитических работ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проектных работ</a:t>
          </a:r>
          <a:endParaRPr lang="ru-RU" sz="2400" kern="1200" dirty="0"/>
        </a:p>
      </dsp:txBody>
      <dsp:txXfrm>
        <a:off x="0" y="2798556"/>
        <a:ext cx="8435280" cy="1275750"/>
      </dsp:txXfrm>
    </dsp:sp>
    <dsp:sp modelId="{621DDF6F-59CD-4793-A033-14C4CB119748}">
      <dsp:nvSpPr>
        <dsp:cNvPr id="0" name=""/>
        <dsp:cNvSpPr/>
      </dsp:nvSpPr>
      <dsp:spPr>
        <a:xfrm>
          <a:off x="421764" y="2532875"/>
          <a:ext cx="2777509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Выполнение</a:t>
          </a:r>
          <a:endParaRPr lang="ru-RU" sz="2800" b="1" kern="1200" dirty="0"/>
        </a:p>
      </dsp:txBody>
      <dsp:txXfrm>
        <a:off x="447703" y="2558814"/>
        <a:ext cx="2725631" cy="479482"/>
      </dsp:txXfrm>
    </dsp:sp>
    <dsp:sp modelId="{4A74DF43-3A44-458B-8D44-23579C92AEE6}">
      <dsp:nvSpPr>
        <dsp:cNvPr id="0" name=""/>
        <dsp:cNvSpPr/>
      </dsp:nvSpPr>
      <dsp:spPr>
        <a:xfrm>
          <a:off x="0" y="4437186"/>
          <a:ext cx="84352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09A49-D8FE-4A91-ABE1-F09C34481DC6}">
      <dsp:nvSpPr>
        <dsp:cNvPr id="0" name=""/>
        <dsp:cNvSpPr/>
      </dsp:nvSpPr>
      <dsp:spPr>
        <a:xfrm>
          <a:off x="416821" y="4171506"/>
          <a:ext cx="8011091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Оценка специальными неакадемическими критериями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442760" y="4197445"/>
        <a:ext cx="7959213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1E668-E1AD-40C3-B6A4-897687073DA7}">
      <dsp:nvSpPr>
        <dsp:cNvPr id="0" name=""/>
        <dsp:cNvSpPr/>
      </dsp:nvSpPr>
      <dsp:spPr>
        <a:xfrm>
          <a:off x="0" y="307384"/>
          <a:ext cx="8229600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24968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участие в работе коллегиальных органов университета и его структурных подразделений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выполнение работы, направленной на повышение репутации университета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выполнение административной работы</a:t>
          </a:r>
          <a:endParaRPr lang="ru-RU" sz="2400" kern="1200" dirty="0"/>
        </a:p>
      </dsp:txBody>
      <dsp:txXfrm>
        <a:off x="0" y="307384"/>
        <a:ext cx="8229600" cy="2116800"/>
      </dsp:txXfrm>
    </dsp:sp>
    <dsp:sp modelId="{492CE9FE-D803-4955-B15F-D815D04F3339}">
      <dsp:nvSpPr>
        <dsp:cNvPr id="0" name=""/>
        <dsp:cNvSpPr/>
      </dsp:nvSpPr>
      <dsp:spPr>
        <a:xfrm>
          <a:off x="411480" y="20687"/>
          <a:ext cx="2798039" cy="3752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Выполнение</a:t>
          </a:r>
          <a:r>
            <a:rPr lang="ru-RU" sz="2400" b="1" kern="1200" dirty="0" smtClean="0"/>
            <a:t> </a:t>
          </a:r>
          <a:endParaRPr lang="ru-RU" sz="2400" b="1" kern="1200" dirty="0"/>
        </a:p>
      </dsp:txBody>
      <dsp:txXfrm>
        <a:off x="429799" y="39006"/>
        <a:ext cx="2761401" cy="338619"/>
      </dsp:txXfrm>
    </dsp:sp>
    <dsp:sp modelId="{946E5519-66F5-4621-A03E-0B2D07C2820E}">
      <dsp:nvSpPr>
        <dsp:cNvPr id="0" name=""/>
        <dsp:cNvSpPr/>
      </dsp:nvSpPr>
      <dsp:spPr>
        <a:xfrm>
          <a:off x="0" y="3068875"/>
          <a:ext cx="8229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24968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активное участие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участие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недостаточное участие/неучастие </a:t>
          </a:r>
          <a:endParaRPr lang="ru-RU" sz="2400" kern="1200" dirty="0"/>
        </a:p>
      </dsp:txBody>
      <dsp:txXfrm>
        <a:off x="0" y="3068875"/>
        <a:ext cx="8229600" cy="1436400"/>
      </dsp:txXfrm>
    </dsp:sp>
    <dsp:sp modelId="{40C880DE-4E2C-4C2E-9164-894C392CCFE0}">
      <dsp:nvSpPr>
        <dsp:cNvPr id="0" name=""/>
        <dsp:cNvSpPr/>
      </dsp:nvSpPr>
      <dsp:spPr>
        <a:xfrm>
          <a:off x="391790" y="2456584"/>
          <a:ext cx="7835792" cy="7008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Оценка руководителем структурного подразделения по критериям активности </a:t>
          </a:r>
          <a:endParaRPr lang="ru-RU" sz="2800" b="1" kern="1200" dirty="0"/>
        </a:p>
      </dsp:txBody>
      <dsp:txXfrm>
        <a:off x="426003" y="2490797"/>
        <a:ext cx="7767366" cy="6324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30B94-7DD3-4205-A5BF-95F76B736705}">
      <dsp:nvSpPr>
        <dsp:cNvPr id="0" name=""/>
        <dsp:cNvSpPr/>
      </dsp:nvSpPr>
      <dsp:spPr>
        <a:xfrm>
          <a:off x="0" y="4224"/>
          <a:ext cx="8229600" cy="760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ППС военной кафедры, кафедры физического воспитания</a:t>
          </a:r>
          <a:endParaRPr lang="ru-RU" sz="2400" b="1" kern="1200" dirty="0"/>
        </a:p>
      </dsp:txBody>
      <dsp:txXfrm>
        <a:off x="37121" y="41345"/>
        <a:ext cx="8155358" cy="686185"/>
      </dsp:txXfrm>
    </dsp:sp>
    <dsp:sp modelId="{5B431042-6CCB-47AF-BEAB-10206D9F1A1C}">
      <dsp:nvSpPr>
        <dsp:cNvPr id="0" name=""/>
        <dsp:cNvSpPr/>
      </dsp:nvSpPr>
      <dsp:spPr>
        <a:xfrm>
          <a:off x="0" y="778265"/>
          <a:ext cx="8229600" cy="760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НПР, имеющих особый статус</a:t>
          </a:r>
          <a:endParaRPr lang="ru-RU" sz="2400" b="1" kern="1200" dirty="0"/>
        </a:p>
      </dsp:txBody>
      <dsp:txXfrm>
        <a:off x="37121" y="815386"/>
        <a:ext cx="8155358" cy="686185"/>
      </dsp:txXfrm>
    </dsp:sp>
    <dsp:sp modelId="{F2EF2BD9-FBEB-444A-94F7-0637BF10432C}">
      <dsp:nvSpPr>
        <dsp:cNvPr id="0" name=""/>
        <dsp:cNvSpPr/>
      </dsp:nvSpPr>
      <dsp:spPr>
        <a:xfrm>
          <a:off x="0" y="1538693"/>
          <a:ext cx="8229600" cy="880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профессор-исследователь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почетный профессор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практик (</a:t>
          </a:r>
          <a:r>
            <a:rPr lang="ru-RU" sz="1800" kern="1200" dirty="0" smtClean="0">
              <a:solidFill>
                <a:schemeClr val="tx1"/>
              </a:solidFill>
            </a:rPr>
            <a:t>первые два года работы в ВШЭ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0" y="1538693"/>
        <a:ext cx="8229600" cy="880607"/>
      </dsp:txXfrm>
    </dsp:sp>
    <dsp:sp modelId="{DF5F00F7-325E-46E8-961E-7F4DFA1F3521}">
      <dsp:nvSpPr>
        <dsp:cNvPr id="0" name=""/>
        <dsp:cNvSpPr/>
      </dsp:nvSpPr>
      <dsp:spPr>
        <a:xfrm>
          <a:off x="0" y="2419300"/>
          <a:ext cx="8229600" cy="760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НПР, работающих на условиях внешнего и внутреннего совместительства</a:t>
          </a:r>
          <a:endParaRPr lang="ru-RU" sz="2000" b="1" kern="1200" dirty="0"/>
        </a:p>
      </dsp:txBody>
      <dsp:txXfrm>
        <a:off x="37121" y="2456421"/>
        <a:ext cx="8155358" cy="686185"/>
      </dsp:txXfrm>
    </dsp:sp>
    <dsp:sp modelId="{FA734CEC-A100-4AC5-9FCC-C541FC01F4BC}">
      <dsp:nvSpPr>
        <dsp:cNvPr id="0" name=""/>
        <dsp:cNvSpPr/>
      </dsp:nvSpPr>
      <dsp:spPr>
        <a:xfrm>
          <a:off x="0" y="3193341"/>
          <a:ext cx="8229600" cy="7604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НПР на период отпусков</a:t>
          </a:r>
          <a:endParaRPr lang="ru-RU" sz="2400" b="1" kern="1200" dirty="0"/>
        </a:p>
      </dsp:txBody>
      <dsp:txXfrm>
        <a:off x="37121" y="3230462"/>
        <a:ext cx="8155358" cy="686185"/>
      </dsp:txXfrm>
    </dsp:sp>
    <dsp:sp modelId="{A0923884-27A1-40D4-BCA2-0DC141BAE5DC}">
      <dsp:nvSpPr>
        <dsp:cNvPr id="0" name=""/>
        <dsp:cNvSpPr/>
      </dsp:nvSpPr>
      <dsp:spPr>
        <a:xfrm>
          <a:off x="0" y="3953769"/>
          <a:ext cx="8229600" cy="1154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декретных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по уходу за ребенком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творческих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длительных без сохранения содержания</a:t>
          </a:r>
          <a:endParaRPr lang="ru-RU" sz="1800" kern="1200" dirty="0"/>
        </a:p>
      </dsp:txBody>
      <dsp:txXfrm>
        <a:off x="0" y="3953769"/>
        <a:ext cx="8229600" cy="11545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332C7-3DF3-4C19-9583-207F0C1D7977}">
      <dsp:nvSpPr>
        <dsp:cNvPr id="0" name=""/>
        <dsp:cNvSpPr/>
      </dsp:nvSpPr>
      <dsp:spPr>
        <a:xfrm>
          <a:off x="3707" y="2765"/>
          <a:ext cx="8222184" cy="1080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Заключение трудовых договоров</a:t>
          </a:r>
          <a:endParaRPr lang="ru-RU" sz="3200" b="1" kern="1200" dirty="0"/>
        </a:p>
      </dsp:txBody>
      <dsp:txXfrm>
        <a:off x="35346" y="34404"/>
        <a:ext cx="8158906" cy="1016947"/>
      </dsp:txXfrm>
    </dsp:sp>
    <dsp:sp modelId="{97760AFA-BC10-4591-97BE-5FF2A43F236D}">
      <dsp:nvSpPr>
        <dsp:cNvPr id="0" name=""/>
        <dsp:cNvSpPr/>
      </dsp:nvSpPr>
      <dsp:spPr>
        <a:xfrm>
          <a:off x="11733" y="1224083"/>
          <a:ext cx="1979189" cy="1080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Срочных и бессрочных</a:t>
          </a:r>
          <a:endParaRPr lang="ru-RU" sz="2500" b="1" kern="1200" dirty="0"/>
        </a:p>
      </dsp:txBody>
      <dsp:txXfrm>
        <a:off x="43372" y="1255722"/>
        <a:ext cx="1915911" cy="1016947"/>
      </dsp:txXfrm>
    </dsp:sp>
    <dsp:sp modelId="{C4008795-E495-4ADA-94FA-908DF64DF61D}">
      <dsp:nvSpPr>
        <dsp:cNvPr id="0" name=""/>
        <dsp:cNvSpPr/>
      </dsp:nvSpPr>
      <dsp:spPr>
        <a:xfrm>
          <a:off x="2168907" y="1208249"/>
          <a:ext cx="6060692" cy="1080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smtClean="0"/>
            <a:t>С разными категориями НПР</a:t>
          </a:r>
          <a:endParaRPr lang="ru-RU" sz="2500" b="1" kern="1200" dirty="0"/>
        </a:p>
      </dsp:txBody>
      <dsp:txXfrm>
        <a:off x="2200546" y="1239888"/>
        <a:ext cx="5997414" cy="1016947"/>
      </dsp:txXfrm>
    </dsp:sp>
    <dsp:sp modelId="{A7902ED1-6F15-4FE7-921F-6AC284377597}">
      <dsp:nvSpPr>
        <dsp:cNvPr id="0" name=""/>
        <dsp:cNvSpPr/>
      </dsp:nvSpPr>
      <dsp:spPr>
        <a:xfrm>
          <a:off x="2157174" y="2445401"/>
          <a:ext cx="1979189" cy="1080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С ППС</a:t>
          </a:r>
          <a:endParaRPr lang="ru-RU" sz="2800" kern="1200" dirty="0"/>
        </a:p>
      </dsp:txBody>
      <dsp:txXfrm>
        <a:off x="2188813" y="2477040"/>
        <a:ext cx="1915911" cy="1016947"/>
      </dsp:txXfrm>
    </dsp:sp>
    <dsp:sp modelId="{C6C564B1-B23B-408C-807B-43F5F9D1692D}">
      <dsp:nvSpPr>
        <dsp:cNvPr id="0" name=""/>
        <dsp:cNvSpPr/>
      </dsp:nvSpPr>
      <dsp:spPr>
        <a:xfrm>
          <a:off x="4219489" y="2445401"/>
          <a:ext cx="1979189" cy="1080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С научными работниками</a:t>
          </a:r>
          <a:endParaRPr lang="ru-RU" sz="2000" kern="1200" dirty="0"/>
        </a:p>
      </dsp:txBody>
      <dsp:txXfrm>
        <a:off x="4251128" y="2477040"/>
        <a:ext cx="1915911" cy="1016947"/>
      </dsp:txXfrm>
    </dsp:sp>
    <dsp:sp modelId="{338F9F83-5AD1-4152-9571-8466E1837546}">
      <dsp:nvSpPr>
        <dsp:cNvPr id="0" name=""/>
        <dsp:cNvSpPr/>
      </dsp:nvSpPr>
      <dsp:spPr>
        <a:xfrm>
          <a:off x="6281804" y="2445401"/>
          <a:ext cx="1936062" cy="1080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 международными специалистами</a:t>
          </a:r>
          <a:endParaRPr lang="ru-RU" sz="1700" kern="1200" dirty="0"/>
        </a:p>
      </dsp:txBody>
      <dsp:txXfrm>
        <a:off x="6313443" y="2477040"/>
        <a:ext cx="1872784" cy="1016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60F95-0B2E-4E89-986D-146F736AF036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CEC79-8D5E-419D-A988-9B47AA55C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42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AFE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F215-95BF-4F00-8571-354FDA0B8294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8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66E-9D20-4363-945B-B18AAD688874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3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31DE7-006E-4B7E-B9BE-918F5C050B70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94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5959-F313-43DB-B697-E0AB80927295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53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861048"/>
            <a:ext cx="7772400" cy="1362075"/>
          </a:xfrm>
        </p:spPr>
        <p:txBody>
          <a:bodyPr anchor="t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b="1">
                <a:solidFill>
                  <a:srgbClr val="00AFE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EB0D-17D8-4F8D-9B03-946883A815B6}" type="datetime1">
              <a:rPr lang="ru-RU" smtClean="0"/>
              <a:t>18.09.2015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3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1F32-D9E6-420D-A543-641212E976F0}" type="datetime1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3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DED4-8DCC-4CE6-9385-E488DCB88312}" type="datetime1">
              <a:rPr lang="ru-RU" smtClean="0"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7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3BA2-75C5-480C-9FC6-F6C29CF24EF0}" type="datetime1">
              <a:rPr lang="ru-RU" smtClean="0"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9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EEC5-27EB-4235-B540-2194C3A6E7CB}" type="datetime1">
              <a:rPr lang="ru-RU" smtClean="0"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7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FD051-0B85-449F-9087-FDFC28FCAE0E}" type="datetime1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83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F938-B767-43F5-9E48-0E1D3F764864}" type="datetime1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6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6242-8047-4327-83B5-440736C6EBF1}" type="datetime1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17EE-E3CA-4ADE-9AAE-7D5045317EE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5941598" y="482208"/>
            <a:ext cx="1192401" cy="570528"/>
            <a:chOff x="350890" y="4918788"/>
            <a:chExt cx="1361679" cy="651523"/>
          </a:xfrm>
        </p:grpSpPr>
        <p:sp>
          <p:nvSpPr>
            <p:cNvPr id="8" name="Арка 7"/>
            <p:cNvSpPr/>
            <p:nvPr/>
          </p:nvSpPr>
          <p:spPr>
            <a:xfrm rot="16368980">
              <a:off x="419219" y="4921484"/>
              <a:ext cx="648828" cy="648826"/>
            </a:xfrm>
            <a:prstGeom prst="blockArc">
              <a:avLst>
                <a:gd name="adj1" fmla="val 6103454"/>
                <a:gd name="adj2" fmla="val 1465094"/>
                <a:gd name="adj3" fmla="val 14515"/>
              </a:avLst>
            </a:prstGeom>
            <a:solidFill>
              <a:srgbClr val="00B0F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16023984">
              <a:off x="350889" y="5187239"/>
              <a:ext cx="338557" cy="338556"/>
            </a:xfrm>
            <a:prstGeom prst="ellipse">
              <a:avLst/>
            </a:prstGeom>
            <a:solidFill>
              <a:srgbClr val="00A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 rot="5223984">
              <a:off x="1374013" y="4962264"/>
              <a:ext cx="338556" cy="338556"/>
            </a:xfrm>
            <a:prstGeom prst="ellipse">
              <a:avLst/>
            </a:prstGeom>
            <a:solidFill>
              <a:srgbClr val="00A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 userDrawn="1"/>
          </p:nvSpPr>
          <p:spPr>
            <a:xfrm rot="5223984">
              <a:off x="965667" y="5270298"/>
              <a:ext cx="94534" cy="94533"/>
            </a:xfrm>
            <a:prstGeom prst="ellipse">
              <a:avLst/>
            </a:prstGeom>
            <a:solidFill>
              <a:srgbClr val="00A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Арка 11"/>
            <p:cNvSpPr/>
            <p:nvPr userDrawn="1"/>
          </p:nvSpPr>
          <p:spPr>
            <a:xfrm rot="5597455">
              <a:off x="991819" y="4918789"/>
              <a:ext cx="648828" cy="648826"/>
            </a:xfrm>
            <a:prstGeom prst="blockArc">
              <a:avLst>
                <a:gd name="adj1" fmla="val 6103454"/>
                <a:gd name="adj2" fmla="val 1433393"/>
                <a:gd name="adj3" fmla="val 14561"/>
              </a:avLst>
            </a:prstGeom>
            <a:solidFill>
              <a:srgbClr val="00B0F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 userDrawn="1"/>
          </p:nvSpPr>
          <p:spPr>
            <a:xfrm rot="5223984">
              <a:off x="821063" y="4950639"/>
              <a:ext cx="94534" cy="94533"/>
            </a:xfrm>
            <a:prstGeom prst="ellipse">
              <a:avLst/>
            </a:prstGeom>
            <a:solidFill>
              <a:srgbClr val="00A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 userDrawn="1"/>
          </p:nvSpPr>
          <p:spPr>
            <a:xfrm rot="5223984">
              <a:off x="1002158" y="5121825"/>
              <a:ext cx="94534" cy="94533"/>
            </a:xfrm>
            <a:prstGeom prst="ellipse">
              <a:avLst/>
            </a:prstGeom>
            <a:solidFill>
              <a:srgbClr val="00A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 userDrawn="1"/>
          </p:nvSpPr>
          <p:spPr>
            <a:xfrm rot="5223984">
              <a:off x="1144740" y="5442990"/>
              <a:ext cx="94534" cy="94533"/>
            </a:xfrm>
            <a:prstGeom prst="ellipse">
              <a:avLst/>
            </a:prstGeom>
            <a:solidFill>
              <a:srgbClr val="00A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270550" y="509191"/>
            <a:ext cx="14761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ru-RU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Ассоциация</a:t>
            </a:r>
          </a:p>
          <a:p>
            <a:pPr>
              <a:lnSpc>
                <a:spcPts val="1300"/>
              </a:lnSpc>
            </a:pP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Глобальные</a:t>
            </a:r>
            <a:endParaRPr lang="ru-RU" sz="1200" b="1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ts val="1300"/>
              </a:lnSpc>
            </a:pPr>
            <a:r>
              <a:rPr lang="ru-RU" sz="1200" b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университеты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0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Концепция реализации единого контракта НПР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Идеи и ограничения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8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Реализация </a:t>
            </a:r>
            <a:br>
              <a:rPr lang="ru-RU" dirty="0" smtClean="0"/>
            </a:br>
            <a:r>
              <a:rPr lang="ru-RU" dirty="0" smtClean="0"/>
              <a:t>единого контракта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23817"/>
              </p:ext>
            </p:extLst>
          </p:nvPr>
        </p:nvGraphicFramePr>
        <p:xfrm>
          <a:off x="457200" y="2780928"/>
          <a:ext cx="82296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1556792"/>
            <a:ext cx="8208912" cy="120032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Концепция единого контракта не подразумевает заключение единого вида трудовых договоров для всех категорий НПР</a:t>
            </a:r>
            <a:endParaRPr lang="ru-RU" sz="24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Выполнение </a:t>
            </a:r>
            <a:br>
              <a:rPr lang="ru-RU" sz="3200" dirty="0" smtClean="0"/>
            </a:br>
            <a:r>
              <a:rPr lang="ru-RU" sz="3200" dirty="0" smtClean="0"/>
              <a:t>условий единого контракта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810645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Контроль за выполнением </a:t>
            </a:r>
            <a:br>
              <a:rPr lang="ru-RU" sz="3600" dirty="0" smtClean="0"/>
            </a:br>
            <a:r>
              <a:rPr lang="ru-RU" sz="3600" dirty="0" smtClean="0"/>
              <a:t>условий единого контракта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628752"/>
              </p:ext>
            </p:extLst>
          </p:nvPr>
        </p:nvGraphicFramePr>
        <p:xfrm>
          <a:off x="457200" y="162880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Порядок </a:t>
            </a:r>
            <a:br>
              <a:rPr lang="ru-RU" sz="2800" dirty="0" smtClean="0"/>
            </a:br>
            <a:r>
              <a:rPr lang="ru-RU" sz="2800" dirty="0" smtClean="0"/>
              <a:t>перехода к  трудовым договорам </a:t>
            </a:r>
            <a:br>
              <a:rPr lang="ru-RU" sz="2800" dirty="0" smtClean="0"/>
            </a:br>
            <a:r>
              <a:rPr lang="ru-RU" sz="2800" dirty="0" smtClean="0"/>
              <a:t>типа «единый контракт»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213777"/>
              </p:ext>
            </p:extLst>
          </p:nvPr>
        </p:nvGraphicFramePr>
        <p:xfrm>
          <a:off x="467544" y="2852936"/>
          <a:ext cx="82296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1556792"/>
            <a:ext cx="8208912" cy="120032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При </a:t>
            </a:r>
            <a:r>
              <a:rPr lang="ru-RU" sz="2400" b="1" dirty="0"/>
              <a:t>переходе на трудовой договор типа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/>
              <a:t>единый контракт» условие бессрочности текущего трудового договора сохраняется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Внутренние</a:t>
            </a:r>
            <a:br>
              <a:rPr lang="ru-RU" dirty="0" smtClean="0"/>
            </a:br>
            <a:r>
              <a:rPr lang="ru-RU" dirty="0" smtClean="0"/>
              <a:t>внешние (законодательные)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Ограничения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5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Внутренние ограничения</a:t>
            </a:r>
            <a:endParaRPr lang="ru-RU" sz="32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837234"/>
              </p:ext>
            </p:extLst>
          </p:nvPr>
        </p:nvGraphicFramePr>
        <p:xfrm>
          <a:off x="457200" y="1397000"/>
          <a:ext cx="822960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3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Законодательные </a:t>
            </a:r>
            <a:br>
              <a:rPr lang="ru-RU" sz="3200" dirty="0" smtClean="0"/>
            </a:br>
            <a:r>
              <a:rPr lang="ru-RU" sz="3200" dirty="0" smtClean="0"/>
              <a:t>ограничения </a:t>
            </a:r>
            <a:br>
              <a:rPr lang="ru-RU" sz="3200" dirty="0" smtClean="0"/>
            </a:b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076793"/>
              </p:ext>
            </p:extLst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306896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Источники идеи</a:t>
            </a:r>
            <a:br>
              <a:rPr lang="ru-RU" sz="3100" dirty="0" smtClean="0"/>
            </a:br>
            <a:r>
              <a:rPr lang="ru-RU" sz="3100" dirty="0" smtClean="0"/>
              <a:t>Цель ЕК</a:t>
            </a:r>
            <a:br>
              <a:rPr lang="ru-RU" sz="3100" dirty="0" smtClean="0"/>
            </a:br>
            <a:r>
              <a:rPr lang="ru-RU" sz="3100" dirty="0" smtClean="0"/>
              <a:t>три функции </a:t>
            </a:r>
            <a:r>
              <a:rPr lang="ru-RU" sz="3100" dirty="0" err="1" smtClean="0"/>
              <a:t>Нпр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исключения</a:t>
            </a:r>
            <a:br>
              <a:rPr lang="ru-RU" sz="3100" dirty="0" smtClean="0"/>
            </a:br>
            <a:r>
              <a:rPr lang="ru-RU" sz="3100" dirty="0" smtClean="0"/>
              <a:t>реализация</a:t>
            </a:r>
            <a:br>
              <a:rPr lang="ru-RU" sz="3100" dirty="0" smtClean="0"/>
            </a:br>
            <a:r>
              <a:rPr lang="ru-RU" sz="3100" dirty="0" smtClean="0"/>
              <a:t>выполнение условий</a:t>
            </a:r>
            <a:br>
              <a:rPr lang="ru-RU" sz="3100" dirty="0" smtClean="0"/>
            </a:br>
            <a:r>
              <a:rPr lang="ru-RU" sz="3100" dirty="0" smtClean="0"/>
              <a:t>контроль</a:t>
            </a:r>
            <a:br>
              <a:rPr lang="ru-RU" sz="3100" dirty="0" smtClean="0"/>
            </a:br>
            <a:r>
              <a:rPr lang="ru-RU" sz="3100" dirty="0" smtClean="0"/>
              <a:t>порядок перехода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772400" cy="1500187"/>
          </a:xfrm>
        </p:spPr>
        <p:txBody>
          <a:bodyPr>
            <a:normAutofit/>
          </a:bodyPr>
          <a:lstStyle/>
          <a:p>
            <a:pPr lvl="1" algn="ctr"/>
            <a:r>
              <a:rPr lang="ru-RU" sz="4400" dirty="0" smtClean="0">
                <a:solidFill>
                  <a:srgbClr val="00AFE6"/>
                </a:solidFill>
              </a:rPr>
              <a:t>Идеи</a:t>
            </a:r>
            <a:endParaRPr lang="ru-RU" sz="4400" dirty="0">
              <a:solidFill>
                <a:srgbClr val="00AFE6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Источники возникновения</a:t>
            </a:r>
            <a:br>
              <a:rPr lang="ru-RU" sz="3600" dirty="0" smtClean="0"/>
            </a:br>
            <a:r>
              <a:rPr lang="ru-RU" sz="3600" dirty="0" smtClean="0"/>
              <a:t> идеи единого контракта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7820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561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введения </a:t>
            </a:r>
            <a:br>
              <a:rPr lang="ru-RU" dirty="0" smtClean="0"/>
            </a:br>
            <a:r>
              <a:rPr lang="ru-RU" dirty="0" smtClean="0"/>
              <a:t>единого контракта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939846"/>
              </p:ext>
            </p:extLst>
          </p:nvPr>
        </p:nvGraphicFramePr>
        <p:xfrm>
          <a:off x="457200" y="1340768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98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функции НПР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ППС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34907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Научные работники</a:t>
            </a:r>
            <a:endParaRPr lang="ru-RU" sz="32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736737263"/>
              </p:ext>
            </p:extLst>
          </p:nvPr>
        </p:nvGraphicFramePr>
        <p:xfrm>
          <a:off x="323528" y="1988840"/>
          <a:ext cx="4032448" cy="467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Объект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19557891"/>
              </p:ext>
            </p:extLst>
          </p:nvPr>
        </p:nvGraphicFramePr>
        <p:xfrm>
          <a:off x="4572000" y="1988840"/>
          <a:ext cx="4464496" cy="474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9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Образовательная </a:t>
            </a:r>
            <a:br>
              <a:rPr lang="ru-RU" dirty="0" smtClean="0"/>
            </a:br>
            <a:r>
              <a:rPr lang="ru-RU" dirty="0" smtClean="0"/>
              <a:t>функция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977897"/>
              </p:ext>
            </p:extLst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2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Исследовательская</a:t>
            </a:r>
            <a:br>
              <a:rPr lang="ru-RU" dirty="0" smtClean="0"/>
            </a:br>
            <a:r>
              <a:rPr lang="ru-RU" dirty="0" smtClean="0"/>
              <a:t>функция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302018"/>
              </p:ext>
            </p:extLst>
          </p:nvPr>
        </p:nvGraphicFramePr>
        <p:xfrm>
          <a:off x="467544" y="1700808"/>
          <a:ext cx="84352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28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Организационная </a:t>
            </a:r>
            <a:br>
              <a:rPr lang="ru-RU" dirty="0" smtClean="0"/>
            </a:br>
            <a:r>
              <a:rPr lang="ru-RU" dirty="0" smtClean="0"/>
              <a:t>функция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174956"/>
              </p:ext>
            </p:extLst>
          </p:nvPr>
        </p:nvGraphicFramePr>
        <p:xfrm>
          <a:off x="467544" y="184482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4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400" dirty="0"/>
              <a:t>Условия единого контракта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не </a:t>
            </a:r>
            <a:r>
              <a:rPr lang="ru-RU" sz="3400" dirty="0"/>
              <a:t>распространяются на </a:t>
            </a:r>
            <a:r>
              <a:rPr lang="ru-RU" sz="3400" dirty="0" smtClean="0"/>
              <a:t>НПР</a:t>
            </a:r>
            <a:endParaRPr lang="ru-RU" sz="3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064633"/>
              </p:ext>
            </p:extLst>
          </p:nvPr>
        </p:nvGraphicFramePr>
        <p:xfrm>
          <a:off x="457200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7EE-E3CA-4ADE-9AAE-7D5045317EE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572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Концепция реализации единого контракта НПР</vt:lpstr>
      <vt:lpstr>Источники идеи Цель ЕК три функции Нпр исключения реализация выполнение условий контроль порядок перехода  </vt:lpstr>
      <vt:lpstr>Источники возникновения  идеи единого контракта</vt:lpstr>
      <vt:lpstr>Цель введения  единого контракта</vt:lpstr>
      <vt:lpstr>Три функции НПР</vt:lpstr>
      <vt:lpstr>Образовательная  функция</vt:lpstr>
      <vt:lpstr>Исследовательская функция</vt:lpstr>
      <vt:lpstr>Организационная  функция</vt:lpstr>
      <vt:lpstr>Условия единого контракта  не распространяются на НПР</vt:lpstr>
      <vt:lpstr>Реализация  единого контракта</vt:lpstr>
      <vt:lpstr>Выполнение  условий единого контракта</vt:lpstr>
      <vt:lpstr>Контроль за выполнением  условий единого контракта</vt:lpstr>
      <vt:lpstr>Порядок  перехода к  трудовым договорам  типа «единый контракт»</vt:lpstr>
      <vt:lpstr>Внутренние внешние (законодательные)</vt:lpstr>
      <vt:lpstr>Внутренние ограничения</vt:lpstr>
      <vt:lpstr>Законодательные  ограничения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реализации единого контракта НПР</dc:title>
  <dc:creator>Е. Артюхова</dc:creator>
  <cp:lastModifiedBy>Е. Артюхова</cp:lastModifiedBy>
  <cp:revision>57</cp:revision>
  <dcterms:created xsi:type="dcterms:W3CDTF">2015-05-29T17:16:38Z</dcterms:created>
  <dcterms:modified xsi:type="dcterms:W3CDTF">2015-09-18T09:40:25Z</dcterms:modified>
</cp:coreProperties>
</file>